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4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5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72" r:id="rId2"/>
    <p:sldMasterId id="2147483684" r:id="rId3"/>
    <p:sldMasterId id="2147483696" r:id="rId4"/>
    <p:sldMasterId id="2147483708" r:id="rId5"/>
    <p:sldMasterId id="2147483732" r:id="rId6"/>
  </p:sldMasterIdLst>
  <p:notesMasterIdLst>
    <p:notesMasterId r:id="rId18"/>
  </p:notesMasterIdLst>
  <p:sldIdLst>
    <p:sldId id="262" r:id="rId7"/>
    <p:sldId id="264" r:id="rId8"/>
    <p:sldId id="263" r:id="rId9"/>
    <p:sldId id="265" r:id="rId10"/>
    <p:sldId id="266" r:id="rId11"/>
    <p:sldId id="272" r:id="rId12"/>
    <p:sldId id="267" r:id="rId13"/>
    <p:sldId id="268" r:id="rId14"/>
    <p:sldId id="271" r:id="rId15"/>
    <p:sldId id="273" r:id="rId16"/>
    <p:sldId id="270" r:id="rId17"/>
  </p:sldIdLst>
  <p:sldSz cx="9144000" cy="5143500" type="screen16x9"/>
  <p:notesSz cx="6858000" cy="9144000"/>
  <p:embeddedFontLst>
    <p:embeddedFont>
      <p:font typeface="Batang" panose="02030600000101010101" pitchFamily="18" charset="-127"/>
      <p:regular r:id="rId19"/>
    </p:embeddedFont>
    <p:embeddedFont>
      <p:font typeface="Avenir Next LT Pro Light" panose="020B0304020202020204" pitchFamily="34" charset="0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Franklin Gothic Heavy" panose="020B0903020102020204" pitchFamily="34" charset="0"/>
      <p:regular r:id="rId32"/>
      <p:italic r:id="rId33"/>
    </p:embeddedFont>
    <p:embeddedFont>
      <p:font typeface="Lexend" panose="020B0604020202020204" charset="0"/>
      <p:regular r:id="rId34"/>
      <p:bold r:id="rId35"/>
    </p:embeddedFont>
    <p:embeddedFont>
      <p:font typeface="Neue Haas Grotesk Text Pro" panose="020B0504020202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4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843E5F-40D4-4FF1-B23A-0F9C2A1728A5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CE6324-540B-4E27-A464-8FA39330CBC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Dataset and Dataloader</a:t>
          </a:r>
        </a:p>
      </dgm:t>
    </dgm:pt>
    <dgm:pt modelId="{D407FDB5-3CE1-4C49-B948-82D2E016A147}" type="parTrans" cxnId="{A28DFC62-B534-4A61-AB44-511B8348AA4D}">
      <dgm:prSet/>
      <dgm:spPr/>
      <dgm:t>
        <a:bodyPr/>
        <a:lstStyle/>
        <a:p>
          <a:endParaRPr lang="en-US"/>
        </a:p>
      </dgm:t>
    </dgm:pt>
    <dgm:pt modelId="{3632A653-0EED-463F-B819-39034A4E9F42}" type="sibTrans" cxnId="{A28DFC62-B534-4A61-AB44-511B8348AA4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B3F2845-EA03-4DAF-9B8C-F23FE4513A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Network Architecture</a:t>
          </a:r>
        </a:p>
      </dgm:t>
    </dgm:pt>
    <dgm:pt modelId="{BBC78959-01F1-4F88-9B5D-880B61243F1F}" type="parTrans" cxnId="{235A1A69-E625-4514-BE47-F230468355EA}">
      <dgm:prSet/>
      <dgm:spPr/>
      <dgm:t>
        <a:bodyPr/>
        <a:lstStyle/>
        <a:p>
          <a:endParaRPr lang="en-US"/>
        </a:p>
      </dgm:t>
    </dgm:pt>
    <dgm:pt modelId="{FE401662-015E-49A3-9586-3930382E9DA9}" type="sibTrans" cxnId="{235A1A69-E625-4514-BE47-F230468355E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8DB401F-2FC7-4C12-89C9-9C8FE88E3F8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Model, Loss Function and Optimizer</a:t>
          </a:r>
        </a:p>
      </dgm:t>
    </dgm:pt>
    <dgm:pt modelId="{D119ABD0-5F97-4C66-BD1C-78B41D7943DD}" type="parTrans" cxnId="{DEFA2BB1-577B-4503-A9C3-EF1964CFD68D}">
      <dgm:prSet/>
      <dgm:spPr/>
      <dgm:t>
        <a:bodyPr/>
        <a:lstStyle/>
        <a:p>
          <a:endParaRPr lang="en-US"/>
        </a:p>
      </dgm:t>
    </dgm:pt>
    <dgm:pt modelId="{57168D50-AFAB-4233-978B-AFD5D0F02E5F}" type="sibTrans" cxnId="{DEFA2BB1-577B-4503-A9C3-EF1964CFD68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5529DC6-08B6-4EF1-BCB8-72EA9EE20E6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Training Loop</a:t>
          </a:r>
        </a:p>
      </dgm:t>
    </dgm:pt>
    <dgm:pt modelId="{AD16F160-1A73-4415-865E-8BEF7174F634}" type="parTrans" cxnId="{8BE7C3AE-5EE7-4373-89EC-F59F5B0AC80C}">
      <dgm:prSet/>
      <dgm:spPr/>
      <dgm:t>
        <a:bodyPr/>
        <a:lstStyle/>
        <a:p>
          <a:endParaRPr lang="en-US"/>
        </a:p>
      </dgm:t>
    </dgm:pt>
    <dgm:pt modelId="{FFB1A8E7-6620-4A42-8A50-7517BED41DFB}" type="sibTrans" cxnId="{8BE7C3AE-5EE7-4373-89EC-F59F5B0AC80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1144DC1-82F1-4B67-A219-44741ACB53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Visualizing Results</a:t>
          </a:r>
        </a:p>
      </dgm:t>
    </dgm:pt>
    <dgm:pt modelId="{EC56739E-837A-4C6B-B53D-DD4362460435}" type="parTrans" cxnId="{4D063451-5B7E-43F1-8C3F-EC820CDF2FF5}">
      <dgm:prSet/>
      <dgm:spPr/>
      <dgm:t>
        <a:bodyPr/>
        <a:lstStyle/>
        <a:p>
          <a:endParaRPr lang="en-US"/>
        </a:p>
      </dgm:t>
    </dgm:pt>
    <dgm:pt modelId="{3A829BFC-041D-44E8-9ADE-8C57011C40C3}" type="sibTrans" cxnId="{4D063451-5B7E-43F1-8C3F-EC820CDF2FF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43F66A1-CEAB-48B2-BD8F-C0379544E82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Saving and Loading Checkpoints</a:t>
          </a:r>
        </a:p>
      </dgm:t>
    </dgm:pt>
    <dgm:pt modelId="{B7F3DADE-1A00-4C4C-B840-656DAFB55452}" type="parTrans" cxnId="{F5C6E449-97AD-4743-B72C-FB620460E2C3}">
      <dgm:prSet/>
      <dgm:spPr/>
      <dgm:t>
        <a:bodyPr/>
        <a:lstStyle/>
        <a:p>
          <a:endParaRPr lang="en-US"/>
        </a:p>
      </dgm:t>
    </dgm:pt>
    <dgm:pt modelId="{71BC9B20-0E2D-48F3-8AF6-F877A996A5D8}" type="sibTrans" cxnId="{F5C6E449-97AD-4743-B72C-FB620460E2C3}">
      <dgm:prSet/>
      <dgm:spPr/>
      <dgm:t>
        <a:bodyPr/>
        <a:lstStyle/>
        <a:p>
          <a:endParaRPr lang="en-US"/>
        </a:p>
      </dgm:t>
    </dgm:pt>
    <dgm:pt modelId="{E4EF0DC6-F0B9-4BFB-9930-0EFA6BBED3F9}" type="pres">
      <dgm:prSet presAssocID="{C0843E5F-40D4-4FF1-B23A-0F9C2A1728A5}" presName="root" presStyleCnt="0">
        <dgm:presLayoutVars>
          <dgm:dir/>
          <dgm:resizeHandles val="exact"/>
        </dgm:presLayoutVars>
      </dgm:prSet>
      <dgm:spPr/>
    </dgm:pt>
    <dgm:pt modelId="{B3315AA8-08C0-4080-8664-C49FBFD1B392}" type="pres">
      <dgm:prSet presAssocID="{C0843E5F-40D4-4FF1-B23A-0F9C2A1728A5}" presName="container" presStyleCnt="0">
        <dgm:presLayoutVars>
          <dgm:dir/>
          <dgm:resizeHandles val="exact"/>
        </dgm:presLayoutVars>
      </dgm:prSet>
      <dgm:spPr/>
    </dgm:pt>
    <dgm:pt modelId="{AD1AF7C9-9DCF-49B7-8E7B-8A953C07FED7}" type="pres">
      <dgm:prSet presAssocID="{FACE6324-540B-4E27-A464-8FA39330CBCD}" presName="compNode" presStyleCnt="0"/>
      <dgm:spPr/>
    </dgm:pt>
    <dgm:pt modelId="{0C482807-DD91-4FAF-ADC4-4DD98CCC6737}" type="pres">
      <dgm:prSet presAssocID="{FACE6324-540B-4E27-A464-8FA39330CBCD}" presName="iconBgRect" presStyleLbl="bgShp" presStyleIdx="0" presStyleCnt="6"/>
      <dgm:spPr/>
    </dgm:pt>
    <dgm:pt modelId="{47251041-2F26-43C8-8D65-40C0A995E52D}" type="pres">
      <dgm:prSet presAssocID="{FACE6324-540B-4E27-A464-8FA39330CBCD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93EADA50-3071-4EB6-9421-06CEC989B1F1}" type="pres">
      <dgm:prSet presAssocID="{FACE6324-540B-4E27-A464-8FA39330CBCD}" presName="spaceRect" presStyleCnt="0"/>
      <dgm:spPr/>
    </dgm:pt>
    <dgm:pt modelId="{312BF272-C9AB-42DF-BE0E-5DEA81A02FCB}" type="pres">
      <dgm:prSet presAssocID="{FACE6324-540B-4E27-A464-8FA39330CBCD}" presName="textRect" presStyleLbl="revTx" presStyleIdx="0" presStyleCnt="6">
        <dgm:presLayoutVars>
          <dgm:chMax val="1"/>
          <dgm:chPref val="1"/>
        </dgm:presLayoutVars>
      </dgm:prSet>
      <dgm:spPr/>
    </dgm:pt>
    <dgm:pt modelId="{82268574-CCDE-4A1F-932F-F6FCC91A56B0}" type="pres">
      <dgm:prSet presAssocID="{3632A653-0EED-463F-B819-39034A4E9F42}" presName="sibTrans" presStyleLbl="sibTrans2D1" presStyleIdx="0" presStyleCnt="0"/>
      <dgm:spPr/>
    </dgm:pt>
    <dgm:pt modelId="{85429849-D7D4-48E1-95D1-2CBE4C660B3C}" type="pres">
      <dgm:prSet presAssocID="{AB3F2845-EA03-4DAF-9B8C-F23FE4513A58}" presName="compNode" presStyleCnt="0"/>
      <dgm:spPr/>
    </dgm:pt>
    <dgm:pt modelId="{8F681BE2-F83B-4566-93C9-82A1A3CDAFF7}" type="pres">
      <dgm:prSet presAssocID="{AB3F2845-EA03-4DAF-9B8C-F23FE4513A58}" presName="iconBgRect" presStyleLbl="bgShp" presStyleIdx="1" presStyleCnt="6"/>
      <dgm:spPr/>
    </dgm:pt>
    <dgm:pt modelId="{F2A4EA03-EAAF-4DCC-92D8-E1B3FF03C1E2}" type="pres">
      <dgm:prSet presAssocID="{AB3F2845-EA03-4DAF-9B8C-F23FE4513A58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5E2DF5F8-30AC-4AF5-8AA4-272C1BA21F07}" type="pres">
      <dgm:prSet presAssocID="{AB3F2845-EA03-4DAF-9B8C-F23FE4513A58}" presName="spaceRect" presStyleCnt="0"/>
      <dgm:spPr/>
    </dgm:pt>
    <dgm:pt modelId="{7CAC68C7-74A6-43C3-92BD-7ED9FF8E5787}" type="pres">
      <dgm:prSet presAssocID="{AB3F2845-EA03-4DAF-9B8C-F23FE4513A58}" presName="textRect" presStyleLbl="revTx" presStyleIdx="1" presStyleCnt="6">
        <dgm:presLayoutVars>
          <dgm:chMax val="1"/>
          <dgm:chPref val="1"/>
        </dgm:presLayoutVars>
      </dgm:prSet>
      <dgm:spPr/>
    </dgm:pt>
    <dgm:pt modelId="{53FDFC4B-8F0D-4CAD-9553-5166466D922B}" type="pres">
      <dgm:prSet presAssocID="{FE401662-015E-49A3-9586-3930382E9DA9}" presName="sibTrans" presStyleLbl="sibTrans2D1" presStyleIdx="0" presStyleCnt="0"/>
      <dgm:spPr/>
    </dgm:pt>
    <dgm:pt modelId="{112177DE-9CC7-4F69-810B-EAFE0A54B944}" type="pres">
      <dgm:prSet presAssocID="{58DB401F-2FC7-4C12-89C9-9C8FE88E3F82}" presName="compNode" presStyleCnt="0"/>
      <dgm:spPr/>
    </dgm:pt>
    <dgm:pt modelId="{6E6FE574-F106-469F-8C28-5E4D03EE0200}" type="pres">
      <dgm:prSet presAssocID="{58DB401F-2FC7-4C12-89C9-9C8FE88E3F82}" presName="iconBgRect" presStyleLbl="bgShp" presStyleIdx="2" presStyleCnt="6"/>
      <dgm:spPr/>
    </dgm:pt>
    <dgm:pt modelId="{D2E8E06A-BCFB-4B1F-B513-85AACE3F26D1}" type="pres">
      <dgm:prSet presAssocID="{58DB401F-2FC7-4C12-89C9-9C8FE88E3F82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491A6009-802D-4B7D-A0AB-FB563D2C60DA}" type="pres">
      <dgm:prSet presAssocID="{58DB401F-2FC7-4C12-89C9-9C8FE88E3F82}" presName="spaceRect" presStyleCnt="0"/>
      <dgm:spPr/>
    </dgm:pt>
    <dgm:pt modelId="{2BBBBE9B-52CD-448D-B96E-D02DE5517861}" type="pres">
      <dgm:prSet presAssocID="{58DB401F-2FC7-4C12-89C9-9C8FE88E3F82}" presName="textRect" presStyleLbl="revTx" presStyleIdx="2" presStyleCnt="6">
        <dgm:presLayoutVars>
          <dgm:chMax val="1"/>
          <dgm:chPref val="1"/>
        </dgm:presLayoutVars>
      </dgm:prSet>
      <dgm:spPr/>
    </dgm:pt>
    <dgm:pt modelId="{D32630FF-4CBC-44F8-B7AC-60E347E75D2B}" type="pres">
      <dgm:prSet presAssocID="{57168D50-AFAB-4233-978B-AFD5D0F02E5F}" presName="sibTrans" presStyleLbl="sibTrans2D1" presStyleIdx="0" presStyleCnt="0"/>
      <dgm:spPr/>
    </dgm:pt>
    <dgm:pt modelId="{09E94CD7-B190-4568-BC76-A0B97D767DC2}" type="pres">
      <dgm:prSet presAssocID="{E5529DC6-08B6-4EF1-BCB8-72EA9EE20E68}" presName="compNode" presStyleCnt="0"/>
      <dgm:spPr/>
    </dgm:pt>
    <dgm:pt modelId="{7081B36E-DB10-4A39-BF15-0D4F0CF2ABA2}" type="pres">
      <dgm:prSet presAssocID="{E5529DC6-08B6-4EF1-BCB8-72EA9EE20E68}" presName="iconBgRect" presStyleLbl="bgShp" presStyleIdx="3" presStyleCnt="6"/>
      <dgm:spPr/>
    </dgm:pt>
    <dgm:pt modelId="{3436CE34-7CF3-48B7-BD3F-5013B79FEE20}" type="pres">
      <dgm:prSet presAssocID="{E5529DC6-08B6-4EF1-BCB8-72EA9EE20E68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C3A0E313-5972-45B7-B26A-D4A80FB9305C}" type="pres">
      <dgm:prSet presAssocID="{E5529DC6-08B6-4EF1-BCB8-72EA9EE20E68}" presName="spaceRect" presStyleCnt="0"/>
      <dgm:spPr/>
    </dgm:pt>
    <dgm:pt modelId="{D4C69A37-DDAB-4001-9859-A1E06E2F6D5F}" type="pres">
      <dgm:prSet presAssocID="{E5529DC6-08B6-4EF1-BCB8-72EA9EE20E68}" presName="textRect" presStyleLbl="revTx" presStyleIdx="3" presStyleCnt="6">
        <dgm:presLayoutVars>
          <dgm:chMax val="1"/>
          <dgm:chPref val="1"/>
        </dgm:presLayoutVars>
      </dgm:prSet>
      <dgm:spPr/>
    </dgm:pt>
    <dgm:pt modelId="{000E1928-3E5F-4326-970B-385238F1004A}" type="pres">
      <dgm:prSet presAssocID="{FFB1A8E7-6620-4A42-8A50-7517BED41DFB}" presName="sibTrans" presStyleLbl="sibTrans2D1" presStyleIdx="0" presStyleCnt="0"/>
      <dgm:spPr/>
    </dgm:pt>
    <dgm:pt modelId="{17117715-F163-4557-AC9D-C814328267B2}" type="pres">
      <dgm:prSet presAssocID="{D1144DC1-82F1-4B67-A219-44741ACB53B8}" presName="compNode" presStyleCnt="0"/>
      <dgm:spPr/>
    </dgm:pt>
    <dgm:pt modelId="{E284F90C-AA8B-4D02-A254-26F1561EDF42}" type="pres">
      <dgm:prSet presAssocID="{D1144DC1-82F1-4B67-A219-44741ACB53B8}" presName="iconBgRect" presStyleLbl="bgShp" presStyleIdx="4" presStyleCnt="6"/>
      <dgm:spPr/>
    </dgm:pt>
    <dgm:pt modelId="{C706CB1F-FCD1-43A5-A9F5-7498F5FA9E75}" type="pres">
      <dgm:prSet presAssocID="{D1144DC1-82F1-4B67-A219-44741ACB53B8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19B5D01C-1B66-4ADC-B6AE-2A98E6C20EAB}" type="pres">
      <dgm:prSet presAssocID="{D1144DC1-82F1-4B67-A219-44741ACB53B8}" presName="spaceRect" presStyleCnt="0"/>
      <dgm:spPr/>
    </dgm:pt>
    <dgm:pt modelId="{B6033255-D8F1-475B-9C48-EDDBB61B33B8}" type="pres">
      <dgm:prSet presAssocID="{D1144DC1-82F1-4B67-A219-44741ACB53B8}" presName="textRect" presStyleLbl="revTx" presStyleIdx="4" presStyleCnt="6">
        <dgm:presLayoutVars>
          <dgm:chMax val="1"/>
          <dgm:chPref val="1"/>
        </dgm:presLayoutVars>
      </dgm:prSet>
      <dgm:spPr/>
    </dgm:pt>
    <dgm:pt modelId="{D44F9620-A483-4E8B-BE2E-89F952CA5609}" type="pres">
      <dgm:prSet presAssocID="{3A829BFC-041D-44E8-9ADE-8C57011C40C3}" presName="sibTrans" presStyleLbl="sibTrans2D1" presStyleIdx="0" presStyleCnt="0"/>
      <dgm:spPr/>
    </dgm:pt>
    <dgm:pt modelId="{E2E4DBDA-B995-4B2A-8010-CBEEED7184AA}" type="pres">
      <dgm:prSet presAssocID="{C43F66A1-CEAB-48B2-BD8F-C0379544E824}" presName="compNode" presStyleCnt="0"/>
      <dgm:spPr/>
    </dgm:pt>
    <dgm:pt modelId="{E34147FD-A6FE-4D3D-A30A-F528CE692785}" type="pres">
      <dgm:prSet presAssocID="{C43F66A1-CEAB-48B2-BD8F-C0379544E824}" presName="iconBgRect" presStyleLbl="bgShp" presStyleIdx="5" presStyleCnt="6"/>
      <dgm:spPr/>
    </dgm:pt>
    <dgm:pt modelId="{0DB2780A-F490-4DA2-B041-79A9C662C37B}" type="pres">
      <dgm:prSet presAssocID="{C43F66A1-CEAB-48B2-BD8F-C0379544E824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ke"/>
        </a:ext>
      </dgm:extLst>
    </dgm:pt>
    <dgm:pt modelId="{1BCD7E94-CE12-4404-9102-A40E5AC9E7D0}" type="pres">
      <dgm:prSet presAssocID="{C43F66A1-CEAB-48B2-BD8F-C0379544E824}" presName="spaceRect" presStyleCnt="0"/>
      <dgm:spPr/>
    </dgm:pt>
    <dgm:pt modelId="{769320D1-812F-4A30-923B-BA015614C0EB}" type="pres">
      <dgm:prSet presAssocID="{C43F66A1-CEAB-48B2-BD8F-C0379544E824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1E577723-D72F-4047-A412-A43F142864CA}" type="presOf" srcId="{C43F66A1-CEAB-48B2-BD8F-C0379544E824}" destId="{769320D1-812F-4A30-923B-BA015614C0EB}" srcOrd="0" destOrd="0" presId="urn:microsoft.com/office/officeart/2018/2/layout/IconCircleList"/>
    <dgm:cxn modelId="{C0E0862D-BFB6-4FF6-985C-E24C79A5F7FB}" type="presOf" srcId="{3A829BFC-041D-44E8-9ADE-8C57011C40C3}" destId="{D44F9620-A483-4E8B-BE2E-89F952CA5609}" srcOrd="0" destOrd="0" presId="urn:microsoft.com/office/officeart/2018/2/layout/IconCircleList"/>
    <dgm:cxn modelId="{A28DFC62-B534-4A61-AB44-511B8348AA4D}" srcId="{C0843E5F-40D4-4FF1-B23A-0F9C2A1728A5}" destId="{FACE6324-540B-4E27-A464-8FA39330CBCD}" srcOrd="0" destOrd="0" parTransId="{D407FDB5-3CE1-4C49-B948-82D2E016A147}" sibTransId="{3632A653-0EED-463F-B819-39034A4E9F42}"/>
    <dgm:cxn modelId="{039B2867-4EE1-42E1-B601-1866233E1499}" type="presOf" srcId="{58DB401F-2FC7-4C12-89C9-9C8FE88E3F82}" destId="{2BBBBE9B-52CD-448D-B96E-D02DE5517861}" srcOrd="0" destOrd="0" presId="urn:microsoft.com/office/officeart/2018/2/layout/IconCircleList"/>
    <dgm:cxn modelId="{235A1A69-E625-4514-BE47-F230468355EA}" srcId="{C0843E5F-40D4-4FF1-B23A-0F9C2A1728A5}" destId="{AB3F2845-EA03-4DAF-9B8C-F23FE4513A58}" srcOrd="1" destOrd="0" parTransId="{BBC78959-01F1-4F88-9B5D-880B61243F1F}" sibTransId="{FE401662-015E-49A3-9586-3930382E9DA9}"/>
    <dgm:cxn modelId="{F5C6E449-97AD-4743-B72C-FB620460E2C3}" srcId="{C0843E5F-40D4-4FF1-B23A-0F9C2A1728A5}" destId="{C43F66A1-CEAB-48B2-BD8F-C0379544E824}" srcOrd="5" destOrd="0" parTransId="{B7F3DADE-1A00-4C4C-B840-656DAFB55452}" sibTransId="{71BC9B20-0E2D-48F3-8AF6-F877A996A5D8}"/>
    <dgm:cxn modelId="{88D96A6A-8055-4076-9717-287E0BB5D979}" type="presOf" srcId="{3632A653-0EED-463F-B819-39034A4E9F42}" destId="{82268574-CCDE-4A1F-932F-F6FCC91A56B0}" srcOrd="0" destOrd="0" presId="urn:microsoft.com/office/officeart/2018/2/layout/IconCircleList"/>
    <dgm:cxn modelId="{4D063451-5B7E-43F1-8C3F-EC820CDF2FF5}" srcId="{C0843E5F-40D4-4FF1-B23A-0F9C2A1728A5}" destId="{D1144DC1-82F1-4B67-A219-44741ACB53B8}" srcOrd="4" destOrd="0" parTransId="{EC56739E-837A-4C6B-B53D-DD4362460435}" sibTransId="{3A829BFC-041D-44E8-9ADE-8C57011C40C3}"/>
    <dgm:cxn modelId="{0CF75D7B-2FD2-4681-A1B5-2E02EDEEA3A2}" type="presOf" srcId="{AB3F2845-EA03-4DAF-9B8C-F23FE4513A58}" destId="{7CAC68C7-74A6-43C3-92BD-7ED9FF8E5787}" srcOrd="0" destOrd="0" presId="urn:microsoft.com/office/officeart/2018/2/layout/IconCircleList"/>
    <dgm:cxn modelId="{A0764D92-5977-422B-B72A-AFF43082E2D2}" type="presOf" srcId="{C0843E5F-40D4-4FF1-B23A-0F9C2A1728A5}" destId="{E4EF0DC6-F0B9-4BFB-9930-0EFA6BBED3F9}" srcOrd="0" destOrd="0" presId="urn:microsoft.com/office/officeart/2018/2/layout/IconCircleList"/>
    <dgm:cxn modelId="{8BE7C3AE-5EE7-4373-89EC-F59F5B0AC80C}" srcId="{C0843E5F-40D4-4FF1-B23A-0F9C2A1728A5}" destId="{E5529DC6-08B6-4EF1-BCB8-72EA9EE20E68}" srcOrd="3" destOrd="0" parTransId="{AD16F160-1A73-4415-865E-8BEF7174F634}" sibTransId="{FFB1A8E7-6620-4A42-8A50-7517BED41DFB}"/>
    <dgm:cxn modelId="{DEFA2BB1-577B-4503-A9C3-EF1964CFD68D}" srcId="{C0843E5F-40D4-4FF1-B23A-0F9C2A1728A5}" destId="{58DB401F-2FC7-4C12-89C9-9C8FE88E3F82}" srcOrd="2" destOrd="0" parTransId="{D119ABD0-5F97-4C66-BD1C-78B41D7943DD}" sibTransId="{57168D50-AFAB-4233-978B-AFD5D0F02E5F}"/>
    <dgm:cxn modelId="{C64DFCCC-EF4E-4F99-A7FB-446751BB4856}" type="presOf" srcId="{FFB1A8E7-6620-4A42-8A50-7517BED41DFB}" destId="{000E1928-3E5F-4326-970B-385238F1004A}" srcOrd="0" destOrd="0" presId="urn:microsoft.com/office/officeart/2018/2/layout/IconCircleList"/>
    <dgm:cxn modelId="{DBB155E0-E6F4-4480-B613-473CC1EE4FCD}" type="presOf" srcId="{E5529DC6-08B6-4EF1-BCB8-72EA9EE20E68}" destId="{D4C69A37-DDAB-4001-9859-A1E06E2F6D5F}" srcOrd="0" destOrd="0" presId="urn:microsoft.com/office/officeart/2018/2/layout/IconCircleList"/>
    <dgm:cxn modelId="{E920CEE5-AAF5-4F33-A8F3-5FBAD7407D45}" type="presOf" srcId="{57168D50-AFAB-4233-978B-AFD5D0F02E5F}" destId="{D32630FF-4CBC-44F8-B7AC-60E347E75D2B}" srcOrd="0" destOrd="0" presId="urn:microsoft.com/office/officeart/2018/2/layout/IconCircleList"/>
    <dgm:cxn modelId="{0B42C9EC-4D41-4824-BDBE-5FB6EFE9D239}" type="presOf" srcId="{FACE6324-540B-4E27-A464-8FA39330CBCD}" destId="{312BF272-C9AB-42DF-BE0E-5DEA81A02FCB}" srcOrd="0" destOrd="0" presId="urn:microsoft.com/office/officeart/2018/2/layout/IconCircleList"/>
    <dgm:cxn modelId="{A0FC40F4-7F90-468E-83DB-57C1E5385ECB}" type="presOf" srcId="{D1144DC1-82F1-4B67-A219-44741ACB53B8}" destId="{B6033255-D8F1-475B-9C48-EDDBB61B33B8}" srcOrd="0" destOrd="0" presId="urn:microsoft.com/office/officeart/2018/2/layout/IconCircleList"/>
    <dgm:cxn modelId="{082F2AFE-3F00-433E-B9E7-B50014FD5C6A}" type="presOf" srcId="{FE401662-015E-49A3-9586-3930382E9DA9}" destId="{53FDFC4B-8F0D-4CAD-9553-5166466D922B}" srcOrd="0" destOrd="0" presId="urn:microsoft.com/office/officeart/2018/2/layout/IconCircleList"/>
    <dgm:cxn modelId="{44335798-3213-45A1-8751-8AB92408BFE8}" type="presParOf" srcId="{E4EF0DC6-F0B9-4BFB-9930-0EFA6BBED3F9}" destId="{B3315AA8-08C0-4080-8664-C49FBFD1B392}" srcOrd="0" destOrd="0" presId="urn:microsoft.com/office/officeart/2018/2/layout/IconCircleList"/>
    <dgm:cxn modelId="{810874FA-2C38-4A34-8F2C-2251494099EA}" type="presParOf" srcId="{B3315AA8-08C0-4080-8664-C49FBFD1B392}" destId="{AD1AF7C9-9DCF-49B7-8E7B-8A953C07FED7}" srcOrd="0" destOrd="0" presId="urn:microsoft.com/office/officeart/2018/2/layout/IconCircleList"/>
    <dgm:cxn modelId="{B05A8480-8EC4-4F35-A450-A3D2D287EE19}" type="presParOf" srcId="{AD1AF7C9-9DCF-49B7-8E7B-8A953C07FED7}" destId="{0C482807-DD91-4FAF-ADC4-4DD98CCC6737}" srcOrd="0" destOrd="0" presId="urn:microsoft.com/office/officeart/2018/2/layout/IconCircleList"/>
    <dgm:cxn modelId="{70B806E5-7C8D-4402-A96F-EB7847B2C3B5}" type="presParOf" srcId="{AD1AF7C9-9DCF-49B7-8E7B-8A953C07FED7}" destId="{47251041-2F26-43C8-8D65-40C0A995E52D}" srcOrd="1" destOrd="0" presId="urn:microsoft.com/office/officeart/2018/2/layout/IconCircleList"/>
    <dgm:cxn modelId="{B5A01B8F-7870-4043-8AFB-C11797240F20}" type="presParOf" srcId="{AD1AF7C9-9DCF-49B7-8E7B-8A953C07FED7}" destId="{93EADA50-3071-4EB6-9421-06CEC989B1F1}" srcOrd="2" destOrd="0" presId="urn:microsoft.com/office/officeart/2018/2/layout/IconCircleList"/>
    <dgm:cxn modelId="{F4952CEF-CC51-48AE-A2B6-A2AB74E7AE14}" type="presParOf" srcId="{AD1AF7C9-9DCF-49B7-8E7B-8A953C07FED7}" destId="{312BF272-C9AB-42DF-BE0E-5DEA81A02FCB}" srcOrd="3" destOrd="0" presId="urn:microsoft.com/office/officeart/2018/2/layout/IconCircleList"/>
    <dgm:cxn modelId="{382AD84B-7C94-40B7-9427-DD336BA4C243}" type="presParOf" srcId="{B3315AA8-08C0-4080-8664-C49FBFD1B392}" destId="{82268574-CCDE-4A1F-932F-F6FCC91A56B0}" srcOrd="1" destOrd="0" presId="urn:microsoft.com/office/officeart/2018/2/layout/IconCircleList"/>
    <dgm:cxn modelId="{B05D0D4D-8E5D-431A-9FB3-DD909AFDD8C6}" type="presParOf" srcId="{B3315AA8-08C0-4080-8664-C49FBFD1B392}" destId="{85429849-D7D4-48E1-95D1-2CBE4C660B3C}" srcOrd="2" destOrd="0" presId="urn:microsoft.com/office/officeart/2018/2/layout/IconCircleList"/>
    <dgm:cxn modelId="{06E337EA-D97E-49A4-AEB6-240101BDAA65}" type="presParOf" srcId="{85429849-D7D4-48E1-95D1-2CBE4C660B3C}" destId="{8F681BE2-F83B-4566-93C9-82A1A3CDAFF7}" srcOrd="0" destOrd="0" presId="urn:microsoft.com/office/officeart/2018/2/layout/IconCircleList"/>
    <dgm:cxn modelId="{D42944B4-6D41-45D0-9648-F8F9479F2E0B}" type="presParOf" srcId="{85429849-D7D4-48E1-95D1-2CBE4C660B3C}" destId="{F2A4EA03-EAAF-4DCC-92D8-E1B3FF03C1E2}" srcOrd="1" destOrd="0" presId="urn:microsoft.com/office/officeart/2018/2/layout/IconCircleList"/>
    <dgm:cxn modelId="{6B46758D-1548-40DF-9707-0EFE1D5D4D28}" type="presParOf" srcId="{85429849-D7D4-48E1-95D1-2CBE4C660B3C}" destId="{5E2DF5F8-30AC-4AF5-8AA4-272C1BA21F07}" srcOrd="2" destOrd="0" presId="urn:microsoft.com/office/officeart/2018/2/layout/IconCircleList"/>
    <dgm:cxn modelId="{12319061-B83A-4E35-B8B2-A05924AFF9E2}" type="presParOf" srcId="{85429849-D7D4-48E1-95D1-2CBE4C660B3C}" destId="{7CAC68C7-74A6-43C3-92BD-7ED9FF8E5787}" srcOrd="3" destOrd="0" presId="urn:microsoft.com/office/officeart/2018/2/layout/IconCircleList"/>
    <dgm:cxn modelId="{1ACB2837-7ED7-462A-BB93-7BA225CE4476}" type="presParOf" srcId="{B3315AA8-08C0-4080-8664-C49FBFD1B392}" destId="{53FDFC4B-8F0D-4CAD-9553-5166466D922B}" srcOrd="3" destOrd="0" presId="urn:microsoft.com/office/officeart/2018/2/layout/IconCircleList"/>
    <dgm:cxn modelId="{9BA48F23-B7D4-4ECE-9936-1DDCDFD2502B}" type="presParOf" srcId="{B3315AA8-08C0-4080-8664-C49FBFD1B392}" destId="{112177DE-9CC7-4F69-810B-EAFE0A54B944}" srcOrd="4" destOrd="0" presId="urn:microsoft.com/office/officeart/2018/2/layout/IconCircleList"/>
    <dgm:cxn modelId="{9E22F9E9-C2E1-4E0A-A295-786E7DBD88BB}" type="presParOf" srcId="{112177DE-9CC7-4F69-810B-EAFE0A54B944}" destId="{6E6FE574-F106-469F-8C28-5E4D03EE0200}" srcOrd="0" destOrd="0" presId="urn:microsoft.com/office/officeart/2018/2/layout/IconCircleList"/>
    <dgm:cxn modelId="{B506EA19-91AD-4222-87FB-E6223A1F7E03}" type="presParOf" srcId="{112177DE-9CC7-4F69-810B-EAFE0A54B944}" destId="{D2E8E06A-BCFB-4B1F-B513-85AACE3F26D1}" srcOrd="1" destOrd="0" presId="urn:microsoft.com/office/officeart/2018/2/layout/IconCircleList"/>
    <dgm:cxn modelId="{45E862CE-5998-45DD-9F63-591AB857B54F}" type="presParOf" srcId="{112177DE-9CC7-4F69-810B-EAFE0A54B944}" destId="{491A6009-802D-4B7D-A0AB-FB563D2C60DA}" srcOrd="2" destOrd="0" presId="urn:microsoft.com/office/officeart/2018/2/layout/IconCircleList"/>
    <dgm:cxn modelId="{939F5060-71F6-4EAD-8F0F-927489FFC19D}" type="presParOf" srcId="{112177DE-9CC7-4F69-810B-EAFE0A54B944}" destId="{2BBBBE9B-52CD-448D-B96E-D02DE5517861}" srcOrd="3" destOrd="0" presId="urn:microsoft.com/office/officeart/2018/2/layout/IconCircleList"/>
    <dgm:cxn modelId="{9427F994-0CF6-41A1-A153-5E275B3D2F48}" type="presParOf" srcId="{B3315AA8-08C0-4080-8664-C49FBFD1B392}" destId="{D32630FF-4CBC-44F8-B7AC-60E347E75D2B}" srcOrd="5" destOrd="0" presId="urn:microsoft.com/office/officeart/2018/2/layout/IconCircleList"/>
    <dgm:cxn modelId="{ED2E9C3F-4076-4A2C-AD8B-FDF8C24A002C}" type="presParOf" srcId="{B3315AA8-08C0-4080-8664-C49FBFD1B392}" destId="{09E94CD7-B190-4568-BC76-A0B97D767DC2}" srcOrd="6" destOrd="0" presId="urn:microsoft.com/office/officeart/2018/2/layout/IconCircleList"/>
    <dgm:cxn modelId="{52AC523E-B5BD-49A4-9C20-0E938FBA5424}" type="presParOf" srcId="{09E94CD7-B190-4568-BC76-A0B97D767DC2}" destId="{7081B36E-DB10-4A39-BF15-0D4F0CF2ABA2}" srcOrd="0" destOrd="0" presId="urn:microsoft.com/office/officeart/2018/2/layout/IconCircleList"/>
    <dgm:cxn modelId="{714F18A8-BECF-4D17-83FD-C65F94C57D14}" type="presParOf" srcId="{09E94CD7-B190-4568-BC76-A0B97D767DC2}" destId="{3436CE34-7CF3-48B7-BD3F-5013B79FEE20}" srcOrd="1" destOrd="0" presId="urn:microsoft.com/office/officeart/2018/2/layout/IconCircleList"/>
    <dgm:cxn modelId="{44132DEF-4A8F-486C-8CB4-BED3A60156EA}" type="presParOf" srcId="{09E94CD7-B190-4568-BC76-A0B97D767DC2}" destId="{C3A0E313-5972-45B7-B26A-D4A80FB9305C}" srcOrd="2" destOrd="0" presId="urn:microsoft.com/office/officeart/2018/2/layout/IconCircleList"/>
    <dgm:cxn modelId="{98879FA9-5F25-4B0B-B667-82818CA93903}" type="presParOf" srcId="{09E94CD7-B190-4568-BC76-A0B97D767DC2}" destId="{D4C69A37-DDAB-4001-9859-A1E06E2F6D5F}" srcOrd="3" destOrd="0" presId="urn:microsoft.com/office/officeart/2018/2/layout/IconCircleList"/>
    <dgm:cxn modelId="{9B0973EB-66C9-41F6-B1A7-1FB9DD36AA50}" type="presParOf" srcId="{B3315AA8-08C0-4080-8664-C49FBFD1B392}" destId="{000E1928-3E5F-4326-970B-385238F1004A}" srcOrd="7" destOrd="0" presId="urn:microsoft.com/office/officeart/2018/2/layout/IconCircleList"/>
    <dgm:cxn modelId="{6FC1D1D8-4545-42AE-ADFB-066EFBE4BF5F}" type="presParOf" srcId="{B3315AA8-08C0-4080-8664-C49FBFD1B392}" destId="{17117715-F163-4557-AC9D-C814328267B2}" srcOrd="8" destOrd="0" presId="urn:microsoft.com/office/officeart/2018/2/layout/IconCircleList"/>
    <dgm:cxn modelId="{9E9080D4-CD5F-4881-9083-F06B5AC4C0F6}" type="presParOf" srcId="{17117715-F163-4557-AC9D-C814328267B2}" destId="{E284F90C-AA8B-4D02-A254-26F1561EDF42}" srcOrd="0" destOrd="0" presId="urn:microsoft.com/office/officeart/2018/2/layout/IconCircleList"/>
    <dgm:cxn modelId="{8E26273B-F7CF-4C40-9D25-CA18C35CDAE5}" type="presParOf" srcId="{17117715-F163-4557-AC9D-C814328267B2}" destId="{C706CB1F-FCD1-43A5-A9F5-7498F5FA9E75}" srcOrd="1" destOrd="0" presId="urn:microsoft.com/office/officeart/2018/2/layout/IconCircleList"/>
    <dgm:cxn modelId="{49F1F58E-7D2C-4230-ADAE-AD71230DA488}" type="presParOf" srcId="{17117715-F163-4557-AC9D-C814328267B2}" destId="{19B5D01C-1B66-4ADC-B6AE-2A98E6C20EAB}" srcOrd="2" destOrd="0" presId="urn:microsoft.com/office/officeart/2018/2/layout/IconCircleList"/>
    <dgm:cxn modelId="{64060B5B-03E8-4D11-B980-C03B1354E78E}" type="presParOf" srcId="{17117715-F163-4557-AC9D-C814328267B2}" destId="{B6033255-D8F1-475B-9C48-EDDBB61B33B8}" srcOrd="3" destOrd="0" presId="urn:microsoft.com/office/officeart/2018/2/layout/IconCircleList"/>
    <dgm:cxn modelId="{961FE761-1314-46F2-924C-4FBAACAC270F}" type="presParOf" srcId="{B3315AA8-08C0-4080-8664-C49FBFD1B392}" destId="{D44F9620-A483-4E8B-BE2E-89F952CA5609}" srcOrd="9" destOrd="0" presId="urn:microsoft.com/office/officeart/2018/2/layout/IconCircleList"/>
    <dgm:cxn modelId="{3FF56AAD-DC7F-4A46-8941-F3F63D8325E6}" type="presParOf" srcId="{B3315AA8-08C0-4080-8664-C49FBFD1B392}" destId="{E2E4DBDA-B995-4B2A-8010-CBEEED7184AA}" srcOrd="10" destOrd="0" presId="urn:microsoft.com/office/officeart/2018/2/layout/IconCircleList"/>
    <dgm:cxn modelId="{E62B12D7-3C86-44BB-B3DC-0ADD6387E1A4}" type="presParOf" srcId="{E2E4DBDA-B995-4B2A-8010-CBEEED7184AA}" destId="{E34147FD-A6FE-4D3D-A30A-F528CE692785}" srcOrd="0" destOrd="0" presId="urn:microsoft.com/office/officeart/2018/2/layout/IconCircleList"/>
    <dgm:cxn modelId="{ECCCAA45-11C8-4F2B-B2BE-BC8C173315A3}" type="presParOf" srcId="{E2E4DBDA-B995-4B2A-8010-CBEEED7184AA}" destId="{0DB2780A-F490-4DA2-B041-79A9C662C37B}" srcOrd="1" destOrd="0" presId="urn:microsoft.com/office/officeart/2018/2/layout/IconCircleList"/>
    <dgm:cxn modelId="{5F765493-091E-46A5-BF3E-2629DC85B224}" type="presParOf" srcId="{E2E4DBDA-B995-4B2A-8010-CBEEED7184AA}" destId="{1BCD7E94-CE12-4404-9102-A40E5AC9E7D0}" srcOrd="2" destOrd="0" presId="urn:microsoft.com/office/officeart/2018/2/layout/IconCircleList"/>
    <dgm:cxn modelId="{67CC7FF9-47A5-4EC7-8355-F4AD5A04764C}" type="presParOf" srcId="{E2E4DBDA-B995-4B2A-8010-CBEEED7184AA}" destId="{769320D1-812F-4A30-923B-BA015614C0E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482807-DD91-4FAF-ADC4-4DD98CCC6737}">
      <dsp:nvSpPr>
        <dsp:cNvPr id="0" name=""/>
        <dsp:cNvSpPr/>
      </dsp:nvSpPr>
      <dsp:spPr>
        <a:xfrm>
          <a:off x="1280650" y="19430"/>
          <a:ext cx="705017" cy="70501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251041-2F26-43C8-8D65-40C0A995E52D}">
      <dsp:nvSpPr>
        <dsp:cNvPr id="0" name=""/>
        <dsp:cNvSpPr/>
      </dsp:nvSpPr>
      <dsp:spPr>
        <a:xfrm>
          <a:off x="1428704" y="167484"/>
          <a:ext cx="408910" cy="4089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2BF272-C9AB-42DF-BE0E-5DEA81A02FCB}">
      <dsp:nvSpPr>
        <dsp:cNvPr id="0" name=""/>
        <dsp:cNvSpPr/>
      </dsp:nvSpPr>
      <dsp:spPr>
        <a:xfrm>
          <a:off x="2136743" y="19430"/>
          <a:ext cx="1661826" cy="705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Dataset and Dataloader</a:t>
          </a:r>
        </a:p>
      </dsp:txBody>
      <dsp:txXfrm>
        <a:off x="2136743" y="19430"/>
        <a:ext cx="1661826" cy="705017"/>
      </dsp:txXfrm>
    </dsp:sp>
    <dsp:sp modelId="{8F681BE2-F83B-4566-93C9-82A1A3CDAFF7}">
      <dsp:nvSpPr>
        <dsp:cNvPr id="0" name=""/>
        <dsp:cNvSpPr/>
      </dsp:nvSpPr>
      <dsp:spPr>
        <a:xfrm>
          <a:off x="4088130" y="19430"/>
          <a:ext cx="705017" cy="70501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A4EA03-EAAF-4DCC-92D8-E1B3FF03C1E2}">
      <dsp:nvSpPr>
        <dsp:cNvPr id="0" name=""/>
        <dsp:cNvSpPr/>
      </dsp:nvSpPr>
      <dsp:spPr>
        <a:xfrm>
          <a:off x="4236183" y="167484"/>
          <a:ext cx="408910" cy="4089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AC68C7-74A6-43C3-92BD-7ED9FF8E5787}">
      <dsp:nvSpPr>
        <dsp:cNvPr id="0" name=""/>
        <dsp:cNvSpPr/>
      </dsp:nvSpPr>
      <dsp:spPr>
        <a:xfrm>
          <a:off x="4944222" y="19430"/>
          <a:ext cx="1661826" cy="705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Network Architecture</a:t>
          </a:r>
        </a:p>
      </dsp:txBody>
      <dsp:txXfrm>
        <a:off x="4944222" y="19430"/>
        <a:ext cx="1661826" cy="705017"/>
      </dsp:txXfrm>
    </dsp:sp>
    <dsp:sp modelId="{6E6FE574-F106-469F-8C28-5E4D03EE0200}">
      <dsp:nvSpPr>
        <dsp:cNvPr id="0" name=""/>
        <dsp:cNvSpPr/>
      </dsp:nvSpPr>
      <dsp:spPr>
        <a:xfrm>
          <a:off x="1280650" y="1279243"/>
          <a:ext cx="705017" cy="70501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E8E06A-BCFB-4B1F-B513-85AACE3F26D1}">
      <dsp:nvSpPr>
        <dsp:cNvPr id="0" name=""/>
        <dsp:cNvSpPr/>
      </dsp:nvSpPr>
      <dsp:spPr>
        <a:xfrm>
          <a:off x="1428704" y="1427296"/>
          <a:ext cx="408910" cy="4089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BBBE9B-52CD-448D-B96E-D02DE5517861}">
      <dsp:nvSpPr>
        <dsp:cNvPr id="0" name=""/>
        <dsp:cNvSpPr/>
      </dsp:nvSpPr>
      <dsp:spPr>
        <a:xfrm>
          <a:off x="2136743" y="1279243"/>
          <a:ext cx="1661826" cy="705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Model, Loss Function and Optimizer</a:t>
          </a:r>
        </a:p>
      </dsp:txBody>
      <dsp:txXfrm>
        <a:off x="2136743" y="1279243"/>
        <a:ext cx="1661826" cy="705017"/>
      </dsp:txXfrm>
    </dsp:sp>
    <dsp:sp modelId="{7081B36E-DB10-4A39-BF15-0D4F0CF2ABA2}">
      <dsp:nvSpPr>
        <dsp:cNvPr id="0" name=""/>
        <dsp:cNvSpPr/>
      </dsp:nvSpPr>
      <dsp:spPr>
        <a:xfrm>
          <a:off x="4088130" y="1279243"/>
          <a:ext cx="705017" cy="70501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6CE34-7CF3-48B7-BD3F-5013B79FEE20}">
      <dsp:nvSpPr>
        <dsp:cNvPr id="0" name=""/>
        <dsp:cNvSpPr/>
      </dsp:nvSpPr>
      <dsp:spPr>
        <a:xfrm>
          <a:off x="4236183" y="1427296"/>
          <a:ext cx="408910" cy="40891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C69A37-DDAB-4001-9859-A1E06E2F6D5F}">
      <dsp:nvSpPr>
        <dsp:cNvPr id="0" name=""/>
        <dsp:cNvSpPr/>
      </dsp:nvSpPr>
      <dsp:spPr>
        <a:xfrm>
          <a:off x="4944222" y="1279243"/>
          <a:ext cx="1661826" cy="705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Training Loop</a:t>
          </a:r>
        </a:p>
      </dsp:txBody>
      <dsp:txXfrm>
        <a:off x="4944222" y="1279243"/>
        <a:ext cx="1661826" cy="705017"/>
      </dsp:txXfrm>
    </dsp:sp>
    <dsp:sp modelId="{E284F90C-AA8B-4D02-A254-26F1561EDF42}">
      <dsp:nvSpPr>
        <dsp:cNvPr id="0" name=""/>
        <dsp:cNvSpPr/>
      </dsp:nvSpPr>
      <dsp:spPr>
        <a:xfrm>
          <a:off x="1280650" y="2539056"/>
          <a:ext cx="705017" cy="70501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06CB1F-FCD1-43A5-A9F5-7498F5FA9E75}">
      <dsp:nvSpPr>
        <dsp:cNvPr id="0" name=""/>
        <dsp:cNvSpPr/>
      </dsp:nvSpPr>
      <dsp:spPr>
        <a:xfrm>
          <a:off x="1428704" y="2687109"/>
          <a:ext cx="408910" cy="40891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033255-D8F1-475B-9C48-EDDBB61B33B8}">
      <dsp:nvSpPr>
        <dsp:cNvPr id="0" name=""/>
        <dsp:cNvSpPr/>
      </dsp:nvSpPr>
      <dsp:spPr>
        <a:xfrm>
          <a:off x="2136743" y="2539056"/>
          <a:ext cx="1661826" cy="705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Visualizing Results</a:t>
          </a:r>
        </a:p>
      </dsp:txBody>
      <dsp:txXfrm>
        <a:off x="2136743" y="2539056"/>
        <a:ext cx="1661826" cy="705017"/>
      </dsp:txXfrm>
    </dsp:sp>
    <dsp:sp modelId="{E34147FD-A6FE-4D3D-A30A-F528CE692785}">
      <dsp:nvSpPr>
        <dsp:cNvPr id="0" name=""/>
        <dsp:cNvSpPr/>
      </dsp:nvSpPr>
      <dsp:spPr>
        <a:xfrm>
          <a:off x="4088130" y="2539056"/>
          <a:ext cx="705017" cy="70501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B2780A-F490-4DA2-B041-79A9C662C37B}">
      <dsp:nvSpPr>
        <dsp:cNvPr id="0" name=""/>
        <dsp:cNvSpPr/>
      </dsp:nvSpPr>
      <dsp:spPr>
        <a:xfrm>
          <a:off x="4236183" y="2687109"/>
          <a:ext cx="408910" cy="40891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320D1-812F-4A30-923B-BA015614C0EB}">
      <dsp:nvSpPr>
        <dsp:cNvPr id="0" name=""/>
        <dsp:cNvSpPr/>
      </dsp:nvSpPr>
      <dsp:spPr>
        <a:xfrm>
          <a:off x="4944222" y="2539056"/>
          <a:ext cx="1661826" cy="705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Saving and Loading Checkpoints</a:t>
          </a:r>
        </a:p>
      </dsp:txBody>
      <dsp:txXfrm>
        <a:off x="4944222" y="2539056"/>
        <a:ext cx="1661826" cy="7050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c82599d3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c82599d3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5809F-44E5-F648-C7FE-7A91811649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0C1617-5F55-E040-E13A-F560FD19A7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6C368-BE15-64AF-131A-A3493D1A3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7B88C-BEA5-3418-4D2A-770061A8A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13734-58A0-1BB2-3B4C-591F0C61A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268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AC467-89AC-FA77-8C82-36022D292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308E4-271C-18A4-3996-1B331C3BA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B0830-59B0-86F6-1E23-F9201C21E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74A9A-A109-7154-0FD8-74CC0E55B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FF38B-1FA9-801A-EE9D-B068E7D15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742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2F2CF-5F66-12D0-3C59-8CBDDDA23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938166-2A8F-A5A9-0CEC-F5342A03C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ADB3C-8B4C-D3B2-A2C6-174DA29DC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44476-51A5-F68A-9645-7F9502000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7EFDC-696A-AD0B-9373-7AB3C89E6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324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6D264-7754-5D29-894A-8E50C00C1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F17B3-FD37-3F66-D1E8-481DF4B7B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C4C3B6-1C4A-120A-B866-B17790138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27708-A742-4691-1931-EFF2A89E5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0D1EE-D677-ADBA-8EE7-08CE0BEB6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560F9A-E1B2-B942-F5E7-BC5FA012B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2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36351-D846-487B-79AF-C75C24785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B8F0F-CCBB-13C8-9E9D-CDBABA6D2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EEB5D-04CC-0981-6EB9-D731F95920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6B6529-F370-5FA6-416C-BC53797AA1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6537F6-ABFD-CF24-1F98-008ECEBF34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718CD3-7114-7DBE-B4FF-454810EFD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B2EF87-C3F3-8CCF-5B90-2C034EC35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A381DC-B517-E169-4CA1-10BDFA85C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240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353CB-7F23-05C8-F683-01D6D46C4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5D96CE-FB65-02AC-20CE-11645DAEF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73D6D5-71F9-DF46-9840-46E544B4B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5F6B55-A486-F2CA-3553-C4E6F4C93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0800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54C4CA-23BC-BDFB-BC2D-6474FE2CF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7D3833-084D-7531-23CF-289BFE8C7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08AF9-CD70-1234-C6B0-6FD1C3AE0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484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1B7BA-1F87-DF27-06DB-07F51342D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F5C5F-8A21-A8B6-A302-16A99F482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06735B-8353-5FF9-3C31-E41749539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46D11-04E6-1A81-294C-51C1AD128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EE1159-3706-92B1-5099-0459AB2DC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CAE7E6-42ED-D001-5077-8B5A160D0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077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77C23-F463-F82C-69DB-297EB3BCC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C4DE5-E463-5F31-368B-3479BEF68E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BA5F0-5482-7465-E797-1CD82CE27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041694-8A32-7287-4834-4C393AFB3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CB5A0B-DFC7-268D-44C1-9669BA76F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EB672A-D658-8D97-DF2E-FAE5B60E3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76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2E51B-26E7-BEA6-F1B0-F739D4922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07CC13-FCA3-9C29-187F-3A6224E2FE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743DD-7B48-13D1-8412-7C6306EB9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F38CB-50D6-8735-5A4B-701683DF4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BD304-59D1-9070-6192-FBC630BD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8335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7ED56B-445F-984B-E09A-F80FBCD824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A0552-D18C-0611-68DA-49D4AEB3B8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1130C-C4CE-A278-4657-6D0A4985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545C9-98D4-AA5E-A047-BAE9EB288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E4059-4C70-E4FA-BD3B-5AD8033A7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778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26" y="617220"/>
            <a:ext cx="4543424" cy="3761377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81835" y="2252731"/>
            <a:ext cx="2641649" cy="2175206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050" cap="all" spc="225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428626" y="428625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5806862" y="428625"/>
            <a:ext cx="0" cy="4286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433114" y="4712639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9836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" y="1556767"/>
            <a:ext cx="8294858" cy="293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849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26" y="685692"/>
            <a:ext cx="5150336" cy="3757103"/>
          </a:xfrm>
        </p:spPr>
        <p:txBody>
          <a:bodyPr anchor="b">
            <a:normAutofit/>
          </a:bodyPr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9863" y="685800"/>
            <a:ext cx="1777701" cy="2002705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050" cap="all" spc="225" baseline="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6654469" y="428625"/>
            <a:ext cx="0" cy="4286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424571" y="428625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433114" y="4712639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0976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25" y="532263"/>
            <a:ext cx="8286750" cy="79287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4585" y="1556243"/>
            <a:ext cx="3886200" cy="3076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5312" y="1556243"/>
            <a:ext cx="3886200" cy="3076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4576054" y="1412503"/>
            <a:ext cx="0" cy="32997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4453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602" y="524339"/>
            <a:ext cx="8268797" cy="7977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7601" y="1517163"/>
            <a:ext cx="3922852" cy="423059"/>
          </a:xfrm>
        </p:spPr>
        <p:txBody>
          <a:bodyPr anchor="ctr">
            <a:normAutofit/>
          </a:bodyPr>
          <a:lstStyle>
            <a:lvl1pPr marL="0" indent="0">
              <a:buNone/>
              <a:defRPr sz="1200" b="1" cap="all" spc="225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7602" y="2149524"/>
            <a:ext cx="3868340" cy="24207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31103" y="1517162"/>
            <a:ext cx="3887391" cy="423060"/>
          </a:xfrm>
        </p:spPr>
        <p:txBody>
          <a:bodyPr anchor="ctr">
            <a:normAutofit/>
          </a:bodyPr>
          <a:lstStyle>
            <a:lvl1pPr marL="0" indent="0">
              <a:buNone/>
              <a:defRPr sz="1200" b="1" cap="all" spc="225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31103" y="2149524"/>
            <a:ext cx="3887391" cy="24207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4576054" y="1412502"/>
            <a:ext cx="0" cy="3299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433114" y="2053949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3637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25" y="538089"/>
            <a:ext cx="8286750" cy="871377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433114" y="428625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433114" y="4712639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6595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0829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151" y="607758"/>
            <a:ext cx="2608563" cy="1056047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9857" y="698424"/>
            <a:ext cx="5025509" cy="380952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8626" y="1933956"/>
            <a:ext cx="2609087" cy="256293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428626" y="428625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3314701" y="428625"/>
            <a:ext cx="0" cy="4286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428626" y="1805134"/>
            <a:ext cx="28860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433114" y="4712639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38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25" y="601653"/>
            <a:ext cx="2609090" cy="1056047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542600" y="635538"/>
            <a:ext cx="5180883" cy="391261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8624" y="1931179"/>
            <a:ext cx="2609090" cy="257678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428626" y="428625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3314701" y="428625"/>
            <a:ext cx="0" cy="4286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428626" y="1805134"/>
            <a:ext cx="28860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433114" y="4712639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6753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28625" y="1527273"/>
            <a:ext cx="8294858" cy="2903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428626" y="1335734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9446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83465" y="597939"/>
            <a:ext cx="1862947" cy="3962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24571" y="597939"/>
            <a:ext cx="6075804" cy="3962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424571" y="432833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6656419" y="428626"/>
            <a:ext cx="0" cy="42836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433114" y="4712639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9439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4425" y="841772"/>
            <a:ext cx="6456992" cy="2808157"/>
          </a:xfrm>
        </p:spPr>
        <p:txBody>
          <a:bodyPr anchor="b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4425" y="3922601"/>
            <a:ext cx="3457575" cy="706549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212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050"/>
            </a:lvl3pPr>
            <a:lvl4pPr>
              <a:lnSpc>
                <a:spcPct val="120000"/>
              </a:lnSpc>
              <a:defRPr sz="900"/>
            </a:lvl4pPr>
            <a:lvl5pPr>
              <a:lnSpc>
                <a:spcPct val="120000"/>
              </a:lnSpc>
              <a:defRPr sz="9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7973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26647"/>
            <a:ext cx="7115175" cy="275974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3989231"/>
            <a:ext cx="7115175" cy="639919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5335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626209"/>
            <a:ext cx="3527191" cy="30065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02411" y="1626209"/>
            <a:ext cx="3587024" cy="30065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4102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273844"/>
            <a:ext cx="7315199" cy="118348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1" y="1582342"/>
            <a:ext cx="3380948" cy="627943"/>
          </a:xfrm>
        </p:spPr>
        <p:txBody>
          <a:bodyPr anchor="b">
            <a:normAutofit/>
          </a:bodyPr>
          <a:lstStyle>
            <a:lvl1pPr marL="0" indent="0">
              <a:buNone/>
              <a:defRPr sz="1500" b="1" cap="all" spc="225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1" y="2297648"/>
            <a:ext cx="3380948" cy="234459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48650" y="1582342"/>
            <a:ext cx="3380949" cy="627943"/>
          </a:xfrm>
        </p:spPr>
        <p:txBody>
          <a:bodyPr anchor="b">
            <a:normAutofit/>
          </a:bodyPr>
          <a:lstStyle>
            <a:lvl1pPr marL="0" indent="0">
              <a:buNone/>
              <a:defRPr sz="1500" b="1" cap="all" spc="225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48650" y="2297648"/>
            <a:ext cx="3380949" cy="234459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44554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3844"/>
            <a:ext cx="7119937" cy="118348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34066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789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42900"/>
            <a:ext cx="2832354" cy="2139696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8186" y="740569"/>
            <a:ext cx="4461464" cy="365521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4400" y="2613157"/>
            <a:ext cx="2826701" cy="178858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99987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42900"/>
            <a:ext cx="2949262" cy="2139503"/>
          </a:xfrm>
        </p:spPr>
        <p:txBody>
          <a:bodyPr anchor="b">
            <a:no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56108" y="492791"/>
            <a:ext cx="4373542" cy="413636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4399" y="2613158"/>
            <a:ext cx="2826701" cy="178263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139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78501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3924" y="673480"/>
            <a:ext cx="2005726" cy="395924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640627"/>
            <a:ext cx="5800725" cy="399209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13974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4651041" y="0"/>
            <a:ext cx="4492959" cy="51435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63" y="576251"/>
            <a:ext cx="3799501" cy="2149804"/>
          </a:xfrm>
        </p:spPr>
        <p:txBody>
          <a:bodyPr anchor="t"/>
          <a:lstStyle>
            <a:lvl1pPr algn="l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863" y="3212430"/>
            <a:ext cx="3799501" cy="1106383"/>
          </a:xfrm>
        </p:spPr>
        <p:txBody>
          <a:bodyPr anchor="b"/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5196" y="342900"/>
            <a:ext cx="2706154" cy="273844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13001" y="4605814"/>
            <a:ext cx="610362" cy="273844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37995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12452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6696396" y="0"/>
            <a:ext cx="2447604" cy="51435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5377" y="4605814"/>
            <a:ext cx="610362" cy="273844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550187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2282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4651041" y="0"/>
            <a:ext cx="4492959" cy="51435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3" y="576263"/>
            <a:ext cx="3799501" cy="1751076"/>
          </a:xfrm>
        </p:spPr>
        <p:txBody>
          <a:bodyPr anchor="t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3863" y="3191590"/>
            <a:ext cx="3799501" cy="1125140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13001" y="4605814"/>
            <a:ext cx="610362" cy="273844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37995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790927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2138" y="1774317"/>
            <a:ext cx="3929634" cy="2546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92229" y="1774317"/>
            <a:ext cx="3929634" cy="2546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77519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196" y="576072"/>
            <a:ext cx="5500116" cy="9532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1612" y="1774317"/>
            <a:ext cx="3929634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1612" y="2392251"/>
            <a:ext cx="3929634" cy="1928668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87300" y="1774317"/>
            <a:ext cx="3929634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7300" y="2392251"/>
            <a:ext cx="3929634" cy="1928668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113889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378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97522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3" y="573730"/>
            <a:ext cx="2707487" cy="1046282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8624" y="578167"/>
            <a:ext cx="4584388" cy="3600428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3863" y="1620012"/>
            <a:ext cx="2707487" cy="27817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48546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3" y="578167"/>
            <a:ext cx="2707487" cy="1041845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917879" y="668113"/>
            <a:ext cx="4545102" cy="365280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3863" y="1620013"/>
            <a:ext cx="2707487" cy="270090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01525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6696396" y="0"/>
            <a:ext cx="2447604" cy="51435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4860" y="4605814"/>
            <a:ext cx="610362" cy="273844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423862" y="4565333"/>
            <a:ext cx="55013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1553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12572" y="732472"/>
            <a:ext cx="1701380" cy="358844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23863" y="732472"/>
            <a:ext cx="6198043" cy="358844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65536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4651041" y="0"/>
            <a:ext cx="4492959" cy="51435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63" y="576251"/>
            <a:ext cx="3799501" cy="2149804"/>
          </a:xfrm>
        </p:spPr>
        <p:txBody>
          <a:bodyPr anchor="t"/>
          <a:lstStyle>
            <a:lvl1pPr algn="l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863" y="3212430"/>
            <a:ext cx="3799501" cy="1106383"/>
          </a:xfrm>
        </p:spPr>
        <p:txBody>
          <a:bodyPr anchor="b"/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5196" y="342900"/>
            <a:ext cx="2706154" cy="273844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13001" y="4605814"/>
            <a:ext cx="610362" cy="273844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37995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5588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6696396" y="0"/>
            <a:ext cx="2447604" cy="51435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5377" y="4605814"/>
            <a:ext cx="610362" cy="273844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550187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4979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4651041" y="0"/>
            <a:ext cx="4492959" cy="51435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3" y="576263"/>
            <a:ext cx="3799501" cy="1751076"/>
          </a:xfrm>
        </p:spPr>
        <p:txBody>
          <a:bodyPr anchor="t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3863" y="3191590"/>
            <a:ext cx="3799501" cy="1125140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13001" y="4605814"/>
            <a:ext cx="610362" cy="273844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37995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171741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2138" y="1774317"/>
            <a:ext cx="3929634" cy="2546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92229" y="1774317"/>
            <a:ext cx="3929634" cy="2546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79201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196" y="576072"/>
            <a:ext cx="5500116" cy="9532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1612" y="1774317"/>
            <a:ext cx="3929634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1612" y="2392251"/>
            <a:ext cx="3929634" cy="1928668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87300" y="1774317"/>
            <a:ext cx="3929634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7300" y="2392251"/>
            <a:ext cx="3929634" cy="1928668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0894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49432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11768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3" y="573730"/>
            <a:ext cx="2707487" cy="1046282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8624" y="578167"/>
            <a:ext cx="4584388" cy="3600428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3863" y="1620012"/>
            <a:ext cx="2707487" cy="27817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43970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3" y="578167"/>
            <a:ext cx="2707487" cy="1041845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917879" y="668113"/>
            <a:ext cx="4545102" cy="365280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3863" y="1620013"/>
            <a:ext cx="2707487" cy="270090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33788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6696396" y="0"/>
            <a:ext cx="2447604" cy="51435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4860" y="4605814"/>
            <a:ext cx="610362" cy="273844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423862" y="4565333"/>
            <a:ext cx="55013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636477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12572" y="732472"/>
            <a:ext cx="1701380" cy="358844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23863" y="732472"/>
            <a:ext cx="6198043" cy="358844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423863" y="4565333"/>
            <a:ext cx="829375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522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A3C6B8-99B9-3CDB-0EFF-492A91B7D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5C1BF-9DC2-2767-03C7-0C0C17A18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C0ABB-AF7C-1AC9-3374-455A3E6B7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C4A6C-21B0-4C41-8FFD-95CDEA5FE16D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DB928-2986-CC17-AACE-8636F70C85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0BEEE-41EE-C035-10F4-F031CFE4E7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DB212-E9B9-4C5B-AB03-17A9A5EA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4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25" y="516967"/>
            <a:ext cx="8286750" cy="8130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8625" y="1556766"/>
            <a:ext cx="8294858" cy="2863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27549" y="4797828"/>
            <a:ext cx="231894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 cap="all" spc="15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6837" y="4797828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 cap="all" spc="15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68415" y="4797828"/>
            <a:ext cx="52558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424571" y="4714760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433114" y="1412502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433114" y="428625"/>
            <a:ext cx="8294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2359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 spc="-75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80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71450" algn="l" defTabSz="685800" rtl="0" eaLnBrk="1" latinLnBrk="0" hangingPunct="1">
        <a:lnSpc>
          <a:spcPct val="120000"/>
        </a:lnSpc>
        <a:spcBef>
          <a:spcPts val="375"/>
        </a:spcBef>
        <a:buSzPct val="80000"/>
        <a:buFont typeface="Avenir Next LT Pro Light" panose="020B0304020202020204" pitchFamily="34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71450" algn="l" defTabSz="685800" rtl="0" eaLnBrk="1" latinLnBrk="0" hangingPunct="1">
        <a:lnSpc>
          <a:spcPct val="120000"/>
        </a:lnSpc>
        <a:spcBef>
          <a:spcPts val="375"/>
        </a:spcBef>
        <a:buSzPct val="8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754380" indent="-171450" algn="l" defTabSz="685800" rtl="0" eaLnBrk="1" latinLnBrk="0" hangingPunct="1">
        <a:lnSpc>
          <a:spcPct val="120000"/>
        </a:lnSpc>
        <a:spcBef>
          <a:spcPts val="375"/>
        </a:spcBef>
        <a:buSzPct val="80000"/>
        <a:buFont typeface="Avenir Next LT Pro Light" panose="020B0304020202020204" pitchFamily="34" charset="0"/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indent="-171450" algn="l" defTabSz="685800" rtl="0" eaLnBrk="1" latinLnBrk="0" hangingPunct="1">
        <a:lnSpc>
          <a:spcPct val="120000"/>
        </a:lnSpc>
        <a:spcBef>
          <a:spcPts val="375"/>
        </a:spcBef>
        <a:buSzPct val="80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3844"/>
            <a:ext cx="7119937" cy="1183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738524"/>
            <a:ext cx="7119938" cy="2890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771906" y="3510610"/>
            <a:ext cx="206874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95834" y="4767263"/>
            <a:ext cx="413226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79111" y="4767263"/>
            <a:ext cx="8340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30828" y="4767004"/>
            <a:ext cx="268562" cy="268562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</p:spTree>
    <p:extLst>
      <p:ext uri="{BB962C8B-B14F-4D97-AF65-F5344CB8AC3E}">
        <p14:creationId xmlns:p14="http://schemas.microsoft.com/office/powerpoint/2010/main" val="878585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120000"/>
        </a:lnSpc>
        <a:spcBef>
          <a:spcPct val="0"/>
        </a:spcBef>
        <a:buNone/>
        <a:defRPr sz="3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71450" algn="l" defTabSz="685800" rtl="0" eaLnBrk="1" latinLnBrk="0" hangingPunct="1">
        <a:lnSpc>
          <a:spcPct val="120000"/>
        </a:lnSpc>
        <a:spcBef>
          <a:spcPts val="375"/>
        </a:spcBef>
        <a:buFont typeface="Consolas" panose="020B0609020204030204" pitchFamily="49" charset="0"/>
        <a:buChar char="+"/>
        <a:defRPr sz="105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617220" indent="-171450" algn="l" defTabSz="685800" rtl="0" eaLnBrk="1" latinLnBrk="0" hangingPunct="1">
        <a:lnSpc>
          <a:spcPct val="120000"/>
        </a:lnSpc>
        <a:spcBef>
          <a:spcPts val="375"/>
        </a:spcBef>
        <a:buFont typeface="Consolas" panose="020B0609020204030204" pitchFamily="49" charset="0"/>
        <a:buChar char="+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75438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3" y="578168"/>
            <a:ext cx="5501876" cy="9517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3863" y="1620012"/>
            <a:ext cx="5501876" cy="2700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5196" y="342900"/>
            <a:ext cx="27061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3863" y="4605814"/>
            <a:ext cx="27061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07259" y="4605814"/>
            <a:ext cx="6103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170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35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05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3" y="578168"/>
            <a:ext cx="5501876" cy="9517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3863" y="1620012"/>
            <a:ext cx="5501876" cy="2700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5196" y="342900"/>
            <a:ext cx="27061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3863" y="4605814"/>
            <a:ext cx="27061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07259" y="4605814"/>
            <a:ext cx="6103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24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35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675"/>
        </a:spcBef>
        <a:buFont typeface="Arial" panose="020B0604020202020204" pitchFamily="34" charset="0"/>
        <a:buChar char="•"/>
        <a:defRPr sz="105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5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/>
          <p:nvPr/>
        </p:nvSpPr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/>
          </a:p>
        </p:txBody>
      </p:sp>
      <p:sp>
        <p:nvSpPr>
          <p:cNvPr id="104" name="Google Shape;104;p19"/>
          <p:cNvSpPr txBox="1"/>
          <p:nvPr/>
        </p:nvSpPr>
        <p:spPr>
          <a:xfrm>
            <a:off x="0" y="1519725"/>
            <a:ext cx="91440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 b="1">
                <a:latin typeface="Lexend"/>
                <a:ea typeface="Lexend"/>
                <a:cs typeface="Lexend"/>
                <a:sym typeface="Lexend"/>
              </a:rPr>
              <a:t>Intro to PyTorch</a:t>
            </a:r>
            <a:endParaRPr sz="5900" b="1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1225" y="3520725"/>
            <a:ext cx="1622775" cy="162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171" y="3640900"/>
            <a:ext cx="1240767" cy="150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0" y="0"/>
            <a:ext cx="3195000" cy="11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 i="1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CMU 11785 S23 </a:t>
            </a:r>
            <a:r>
              <a:rPr lang="en" sz="3100" b="1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Recitation 0C</a:t>
            </a:r>
            <a:endParaRPr sz="3100" b="1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6C62EB-7A4B-1E03-6776-C6CA2A6B3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64" y="0"/>
            <a:ext cx="740687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78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25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Neue Haas Grotesk Text Pro"/>
            </a:endParaRPr>
          </a:p>
        </p:txBody>
      </p:sp>
      <p:grpSp>
        <p:nvGrpSpPr>
          <p:cNvPr id="61" name="Group 27">
            <a:extLst>
              <a:ext uri="{FF2B5EF4-FFF2-40B4-BE49-F238E27FC236}">
                <a16:creationId xmlns:a16="http://schemas.microsoft.com/office/drawing/2014/main" id="{26C321DA-1EDE-3E4B-8B73-6477B2C6D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17736" y="0"/>
            <a:ext cx="1426265" cy="5143500"/>
            <a:chOff x="10290315" y="0"/>
            <a:chExt cx="1901686" cy="685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C13524B-3A91-1E40-840D-09EDE65E0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62" name="Freeform 85">
              <a:extLst>
                <a:ext uri="{FF2B5EF4-FFF2-40B4-BE49-F238E27FC236}">
                  <a16:creationId xmlns:a16="http://schemas.microsoft.com/office/drawing/2014/main" id="{E03B804C-EF61-0141-A6AB-D81EDA5AC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63" name="Freeform 86">
              <a:extLst>
                <a:ext uri="{FF2B5EF4-FFF2-40B4-BE49-F238E27FC236}">
                  <a16:creationId xmlns:a16="http://schemas.microsoft.com/office/drawing/2014/main" id="{CAB80ED1-EE7D-3843-9750-C6C8C5F8E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32" name="Freeform 87">
              <a:extLst>
                <a:ext uri="{FF2B5EF4-FFF2-40B4-BE49-F238E27FC236}">
                  <a16:creationId xmlns:a16="http://schemas.microsoft.com/office/drawing/2014/main" id="{8BCD1EDB-B320-594D-86D1-7A73424B2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33" name="Freeform 88">
              <a:extLst>
                <a:ext uri="{FF2B5EF4-FFF2-40B4-BE49-F238E27FC236}">
                  <a16:creationId xmlns:a16="http://schemas.microsoft.com/office/drawing/2014/main" id="{A6B97414-A09F-8647-823F-295A0FEF5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34" name="Freeform 89">
              <a:extLst>
                <a:ext uri="{FF2B5EF4-FFF2-40B4-BE49-F238E27FC236}">
                  <a16:creationId xmlns:a16="http://schemas.microsoft.com/office/drawing/2014/main" id="{BA92AD33-EF27-124E-AF6E-9BA5401EC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35" name="Freeform 98">
              <a:extLst>
                <a:ext uri="{FF2B5EF4-FFF2-40B4-BE49-F238E27FC236}">
                  <a16:creationId xmlns:a16="http://schemas.microsoft.com/office/drawing/2014/main" id="{24B8C792-BD2C-6D48-93EE-D615EF38F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82E28AC-2C15-3AA2-CEEC-F6806CC53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4986" y="576251"/>
            <a:ext cx="3019426" cy="2149804"/>
          </a:xfrm>
        </p:spPr>
        <p:txBody>
          <a:bodyPr>
            <a:normAutofit fontScale="90000"/>
          </a:bodyPr>
          <a:lstStyle/>
          <a:p>
            <a:r>
              <a:rPr lang="en-US" sz="3750" dirty="0"/>
              <a:t>Saving and Loading Checkpoints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196FF-96B3-B4A6-2006-ACEBE62A4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4988" y="3212430"/>
            <a:ext cx="3019425" cy="1106383"/>
          </a:xfrm>
        </p:spPr>
        <p:txBody>
          <a:bodyPr>
            <a:normAutofit/>
          </a:bodyPr>
          <a:lstStyle/>
          <a:p>
            <a:r>
              <a:rPr lang="en-US" dirty="0"/>
              <a:t>Sarthak Bisht (sbisht@andrew.cmu.edu)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4A80FA-BECE-55E0-0CA0-463E69045B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7" r="16206" b="-2"/>
          <a:stretch/>
        </p:blipFill>
        <p:spPr>
          <a:xfrm>
            <a:off x="1" y="1"/>
            <a:ext cx="5185544" cy="5143499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4987" y="4565333"/>
            <a:ext cx="310090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40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49A5BC-8B6A-8AC6-6B00-1E094B1A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Building Blocks of a Neural Network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7B2AC3B9-74D7-CDAF-DC81-598D4204C20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8650" y="1369219"/>
          <a:ext cx="7886700" cy="3263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7217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788C57E-A42A-C5B9-B48E-630E23BC5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342900"/>
            <a:ext cx="3257550" cy="1447038"/>
          </a:xfrm>
        </p:spPr>
        <p:txBody>
          <a:bodyPr anchor="ctr">
            <a:normAutofit/>
          </a:bodyPr>
          <a:lstStyle/>
          <a:p>
            <a:r>
              <a:rPr lang="en-US" sz="3600"/>
              <a:t>Exclusive OR</a:t>
            </a: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53561" y="1059561"/>
            <a:ext cx="1165860" cy="13716"/>
          </a:xfrm>
          <a:custGeom>
            <a:avLst/>
            <a:gdLst>
              <a:gd name="connsiteX0" fmla="*/ 0 w 1165860"/>
              <a:gd name="connsiteY0" fmla="*/ 0 h 13716"/>
              <a:gd name="connsiteX1" fmla="*/ 606247 w 1165860"/>
              <a:gd name="connsiteY1" fmla="*/ 0 h 13716"/>
              <a:gd name="connsiteX2" fmla="*/ 1165860 w 1165860"/>
              <a:gd name="connsiteY2" fmla="*/ 0 h 13716"/>
              <a:gd name="connsiteX3" fmla="*/ 1165860 w 1165860"/>
              <a:gd name="connsiteY3" fmla="*/ 13716 h 13716"/>
              <a:gd name="connsiteX4" fmla="*/ 594589 w 1165860"/>
              <a:gd name="connsiteY4" fmla="*/ 13716 h 13716"/>
              <a:gd name="connsiteX5" fmla="*/ 0 w 1165860"/>
              <a:gd name="connsiteY5" fmla="*/ 13716 h 13716"/>
              <a:gd name="connsiteX6" fmla="*/ 0 w 1165860"/>
              <a:gd name="connsiteY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5860" h="13716" fill="none" extrusionOk="0">
                <a:moveTo>
                  <a:pt x="0" y="0"/>
                </a:moveTo>
                <a:cubicBezTo>
                  <a:pt x="164196" y="4475"/>
                  <a:pt x="311417" y="-11483"/>
                  <a:pt x="606247" y="0"/>
                </a:cubicBezTo>
                <a:cubicBezTo>
                  <a:pt x="901077" y="11483"/>
                  <a:pt x="1028750" y="-4041"/>
                  <a:pt x="1165860" y="0"/>
                </a:cubicBezTo>
                <a:cubicBezTo>
                  <a:pt x="1165578" y="4434"/>
                  <a:pt x="1165988" y="8423"/>
                  <a:pt x="1165860" y="13716"/>
                </a:cubicBezTo>
                <a:cubicBezTo>
                  <a:pt x="940964" y="3888"/>
                  <a:pt x="745886" y="20893"/>
                  <a:pt x="594589" y="13716"/>
                </a:cubicBezTo>
                <a:cubicBezTo>
                  <a:pt x="443292" y="6539"/>
                  <a:pt x="119306" y="21776"/>
                  <a:pt x="0" y="13716"/>
                </a:cubicBezTo>
                <a:cubicBezTo>
                  <a:pt x="103" y="7543"/>
                  <a:pt x="-154" y="4446"/>
                  <a:pt x="0" y="0"/>
                </a:cubicBezTo>
                <a:close/>
              </a:path>
              <a:path w="1165860" h="13716" stroke="0" extrusionOk="0">
                <a:moveTo>
                  <a:pt x="0" y="0"/>
                </a:moveTo>
                <a:cubicBezTo>
                  <a:pt x="199755" y="-8614"/>
                  <a:pt x="439971" y="-19466"/>
                  <a:pt x="571271" y="0"/>
                </a:cubicBezTo>
                <a:cubicBezTo>
                  <a:pt x="702571" y="19466"/>
                  <a:pt x="922660" y="-18418"/>
                  <a:pt x="1165860" y="0"/>
                </a:cubicBezTo>
                <a:cubicBezTo>
                  <a:pt x="1165756" y="6849"/>
                  <a:pt x="1166068" y="9414"/>
                  <a:pt x="1165860" y="13716"/>
                </a:cubicBezTo>
                <a:cubicBezTo>
                  <a:pt x="981594" y="16996"/>
                  <a:pt x="788922" y="30312"/>
                  <a:pt x="582930" y="13716"/>
                </a:cubicBezTo>
                <a:cubicBezTo>
                  <a:pt x="376938" y="-2880"/>
                  <a:pt x="227474" y="40246"/>
                  <a:pt x="0" y="13716"/>
                </a:cubicBezTo>
                <a:cubicBezTo>
                  <a:pt x="469" y="7851"/>
                  <a:pt x="200" y="577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AFAD549-CCFD-AB40-CB06-0E835C16D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088" y="1927098"/>
            <a:ext cx="2676425" cy="27592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10AC31-3EC5-73D3-2A81-E3C8EA7F8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930" y="1927098"/>
            <a:ext cx="3416969" cy="2759202"/>
          </a:xfrm>
          <a:prstGeom prst="rect">
            <a:avLst/>
          </a:prstGeom>
        </p:spPr>
      </p:pic>
      <p:pic>
        <p:nvPicPr>
          <p:cNvPr id="19" name="Content Placeholder 10" descr="Diagram, venn diagram&#10;&#10;Description automatically generated">
            <a:extLst>
              <a:ext uri="{FF2B5EF4-FFF2-40B4-BE49-F238E27FC236}">
                <a16:creationId xmlns:a16="http://schemas.microsoft.com/office/drawing/2014/main" id="{0126E91C-AEF7-E8EE-DFBB-4DC699966A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819" y="342900"/>
            <a:ext cx="1984631" cy="144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02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2E28AC-2C15-3AA2-CEEC-F6806CC53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571" y="638638"/>
            <a:ext cx="3928850" cy="2243562"/>
          </a:xfrm>
        </p:spPr>
        <p:txBody>
          <a:bodyPr anchor="b">
            <a:normAutofit/>
          </a:bodyPr>
          <a:lstStyle/>
          <a:p>
            <a:pPr algn="l"/>
            <a:r>
              <a:rPr lang="en-US"/>
              <a:t>Dataset and Dataloader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196FF-96B3-B4A6-2006-ACEBE62A4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0573" y="2882200"/>
            <a:ext cx="3125336" cy="1622663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Sarthak Bisht (sbisht@andrew.cmu.edu)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32777" y="638639"/>
            <a:ext cx="4638605" cy="3866225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6" name="Picture 25" descr="A picture containing text, vector graphics, screenshot&#10;&#10;Description automatically generated">
            <a:extLst>
              <a:ext uri="{FF2B5EF4-FFF2-40B4-BE49-F238E27FC236}">
                <a16:creationId xmlns:a16="http://schemas.microsoft.com/office/drawing/2014/main" id="{FAA24E59-CE47-8E13-F480-0645FBCB0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459" y="1613973"/>
            <a:ext cx="2413000" cy="237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72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220DBA-8988-4873-8FCD-3FFAC3CF1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Avenir Next LT Pro Light"/>
            </a:endParaRPr>
          </a:p>
        </p:txBody>
      </p:sp>
      <p:pic>
        <p:nvPicPr>
          <p:cNvPr id="4" name="Picture 3" descr="Angle view of circuit shaped like a brain">
            <a:extLst>
              <a:ext uri="{FF2B5EF4-FFF2-40B4-BE49-F238E27FC236}">
                <a16:creationId xmlns:a16="http://schemas.microsoft.com/office/drawing/2014/main" id="{356E0538-1533-2116-7267-4C0DB1ABB1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9355"/>
          <a:stretch/>
        </p:blipFill>
        <p:spPr>
          <a:xfrm>
            <a:off x="16" y="8"/>
            <a:ext cx="9143984" cy="51434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2E28AC-2C15-3AA2-CEEC-F6806CC53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0906" y="681594"/>
            <a:ext cx="4581144" cy="3824326"/>
          </a:xfrm>
        </p:spPr>
        <p:txBody>
          <a:bodyPr anchor="b">
            <a:normAutofit/>
          </a:bodyPr>
          <a:lstStyle/>
          <a:p>
            <a:r>
              <a:rPr lang="en-US" sz="4500" dirty="0">
                <a:solidFill>
                  <a:srgbClr val="FFFFFF"/>
                </a:solidFill>
              </a:rPr>
              <a:t>Network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196FF-96B3-B4A6-2006-ACEBE62A4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7974" y="688383"/>
            <a:ext cx="2426551" cy="3765560"/>
          </a:xfrm>
        </p:spPr>
        <p:txBody>
          <a:bodyPr anchor="t">
            <a:normAutofit/>
          </a:bodyPr>
          <a:lstStyle/>
          <a:p>
            <a:r>
              <a:rPr lang="en-US" cap="none" dirty="0">
                <a:solidFill>
                  <a:srgbClr val="FFFFFF"/>
                </a:solidFill>
              </a:rPr>
              <a:t>Sarthak Bisht (sbisht@andrew.cmu.edu)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8CB1B5-064D-4590-A7F2-70C604854D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20178" y="428625"/>
            <a:ext cx="8295197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3F81E2-AE9A-4D71-87B5-D24817F30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57975" y="428625"/>
            <a:ext cx="0" cy="428625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5C0F619-4F98-49B2-B92F-39B242F38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24402" y="4715886"/>
            <a:ext cx="8295197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65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788C57E-A42A-C5B9-B48E-630E23BC5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342900"/>
            <a:ext cx="3257550" cy="1447038"/>
          </a:xfrm>
        </p:spPr>
        <p:txBody>
          <a:bodyPr anchor="ctr">
            <a:normAutofit/>
          </a:bodyPr>
          <a:lstStyle/>
          <a:p>
            <a:r>
              <a:rPr lang="en-US" sz="3600"/>
              <a:t>Exclusive OR</a:t>
            </a: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53561" y="1059561"/>
            <a:ext cx="1165860" cy="13716"/>
          </a:xfrm>
          <a:custGeom>
            <a:avLst/>
            <a:gdLst>
              <a:gd name="connsiteX0" fmla="*/ 0 w 1165860"/>
              <a:gd name="connsiteY0" fmla="*/ 0 h 13716"/>
              <a:gd name="connsiteX1" fmla="*/ 606247 w 1165860"/>
              <a:gd name="connsiteY1" fmla="*/ 0 h 13716"/>
              <a:gd name="connsiteX2" fmla="*/ 1165860 w 1165860"/>
              <a:gd name="connsiteY2" fmla="*/ 0 h 13716"/>
              <a:gd name="connsiteX3" fmla="*/ 1165860 w 1165860"/>
              <a:gd name="connsiteY3" fmla="*/ 13716 h 13716"/>
              <a:gd name="connsiteX4" fmla="*/ 594589 w 1165860"/>
              <a:gd name="connsiteY4" fmla="*/ 13716 h 13716"/>
              <a:gd name="connsiteX5" fmla="*/ 0 w 1165860"/>
              <a:gd name="connsiteY5" fmla="*/ 13716 h 13716"/>
              <a:gd name="connsiteX6" fmla="*/ 0 w 1165860"/>
              <a:gd name="connsiteY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5860" h="13716" fill="none" extrusionOk="0">
                <a:moveTo>
                  <a:pt x="0" y="0"/>
                </a:moveTo>
                <a:cubicBezTo>
                  <a:pt x="164196" y="4475"/>
                  <a:pt x="311417" y="-11483"/>
                  <a:pt x="606247" y="0"/>
                </a:cubicBezTo>
                <a:cubicBezTo>
                  <a:pt x="901077" y="11483"/>
                  <a:pt x="1028750" y="-4041"/>
                  <a:pt x="1165860" y="0"/>
                </a:cubicBezTo>
                <a:cubicBezTo>
                  <a:pt x="1165578" y="4434"/>
                  <a:pt x="1165988" y="8423"/>
                  <a:pt x="1165860" y="13716"/>
                </a:cubicBezTo>
                <a:cubicBezTo>
                  <a:pt x="940964" y="3888"/>
                  <a:pt x="745886" y="20893"/>
                  <a:pt x="594589" y="13716"/>
                </a:cubicBezTo>
                <a:cubicBezTo>
                  <a:pt x="443292" y="6539"/>
                  <a:pt x="119306" y="21776"/>
                  <a:pt x="0" y="13716"/>
                </a:cubicBezTo>
                <a:cubicBezTo>
                  <a:pt x="103" y="7543"/>
                  <a:pt x="-154" y="4446"/>
                  <a:pt x="0" y="0"/>
                </a:cubicBezTo>
                <a:close/>
              </a:path>
              <a:path w="1165860" h="13716" stroke="0" extrusionOk="0">
                <a:moveTo>
                  <a:pt x="0" y="0"/>
                </a:moveTo>
                <a:cubicBezTo>
                  <a:pt x="199755" y="-8614"/>
                  <a:pt x="439971" y="-19466"/>
                  <a:pt x="571271" y="0"/>
                </a:cubicBezTo>
                <a:cubicBezTo>
                  <a:pt x="702571" y="19466"/>
                  <a:pt x="922660" y="-18418"/>
                  <a:pt x="1165860" y="0"/>
                </a:cubicBezTo>
                <a:cubicBezTo>
                  <a:pt x="1165756" y="6849"/>
                  <a:pt x="1166068" y="9414"/>
                  <a:pt x="1165860" y="13716"/>
                </a:cubicBezTo>
                <a:cubicBezTo>
                  <a:pt x="981594" y="16996"/>
                  <a:pt x="788922" y="30312"/>
                  <a:pt x="582930" y="13716"/>
                </a:cubicBezTo>
                <a:cubicBezTo>
                  <a:pt x="376938" y="-2880"/>
                  <a:pt x="227474" y="40246"/>
                  <a:pt x="0" y="13716"/>
                </a:cubicBezTo>
                <a:cubicBezTo>
                  <a:pt x="469" y="7851"/>
                  <a:pt x="200" y="577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AFAD549-CCFD-AB40-CB06-0E835C16D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088" y="1927098"/>
            <a:ext cx="2676425" cy="27592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10AC31-3EC5-73D3-2A81-E3C8EA7F8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930" y="1927098"/>
            <a:ext cx="3416969" cy="2759202"/>
          </a:xfrm>
          <a:prstGeom prst="rect">
            <a:avLst/>
          </a:prstGeom>
        </p:spPr>
      </p:pic>
      <p:pic>
        <p:nvPicPr>
          <p:cNvPr id="19" name="Content Placeholder 10" descr="Diagram, venn diagram&#10;&#10;Description automatically generated">
            <a:extLst>
              <a:ext uri="{FF2B5EF4-FFF2-40B4-BE49-F238E27FC236}">
                <a16:creationId xmlns:a16="http://schemas.microsoft.com/office/drawing/2014/main" id="{0126E91C-AEF7-E8EE-DFBB-4DC699966A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819" y="342900"/>
            <a:ext cx="1984631" cy="144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023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07FA-6EBE-462C-99A2-25512D13E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AF34AB-AE16-45B5-ABC1-801F0622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Consola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A25BFAAB-F0DC-707E-D0B8-BEF7ACD4E2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alphaModFix amt="84000"/>
          </a:blip>
          <a:srcRect r="-1" b="283"/>
          <a:stretch/>
        </p:blipFill>
        <p:spPr>
          <a:xfrm>
            <a:off x="15" y="7"/>
            <a:ext cx="9143985" cy="514349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B20F68C-33F0-439B-8625-CDC2BA676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2571750"/>
            <a:ext cx="9143999" cy="257175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2E28AC-2C15-3AA2-CEEC-F6806CC53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571750"/>
            <a:ext cx="6500553" cy="1521618"/>
          </a:xfrm>
        </p:spPr>
        <p:txBody>
          <a:bodyPr>
            <a:normAutofit/>
          </a:bodyPr>
          <a:lstStyle/>
          <a:p>
            <a:r>
              <a:rPr lang="en-US" sz="3000" dirty="0"/>
              <a:t>Model, Loss Function and Optimizer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196FF-96B3-B4A6-2006-ACEBE62A4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4212772"/>
            <a:ext cx="5520316" cy="4163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Sarthak Bisht (sbisht@andrew.cmu.edu)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A453187-2CF0-46A9-AA9B-8918BA68D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828" y="4791194"/>
            <a:ext cx="268562" cy="276723"/>
            <a:chOff x="4135740" y="1795926"/>
            <a:chExt cx="558732" cy="57571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6B33614-B2DD-490C-BEA3-564129B6A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BA8B0DBA-6761-4CDC-8B71-C1594FC5B0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1A15258-2360-45C1-8DBA-ACD6A10026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AE5B18B-E1A6-4A04-86B9-294AC2BCF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Consola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975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Neue Haas Grotesk Text Pro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62ACC0F-BB2E-6CAE-B34A-B261759D37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-1" b="182"/>
          <a:stretch/>
        </p:blipFill>
        <p:spPr>
          <a:xfrm>
            <a:off x="15" y="1"/>
            <a:ext cx="9143985" cy="5143499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C1FDB97C-3AD1-C545-A219-4B4FCF5AE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732473"/>
            <a:ext cx="3829948" cy="3678554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685800">
              <a:buClrTx/>
            </a:pPr>
            <a:endParaRPr sz="1950" kern="1200" cap="all" dirty="0">
              <a:solidFill>
                <a:srgbClr val="FFFFFF"/>
              </a:solidFill>
              <a:latin typeface="Neue Haas Grotesk Text Pro"/>
              <a:ea typeface="+mn-ea"/>
              <a:cs typeface="+mn-cs"/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2E28AC-2C15-3AA2-CEEC-F6806CC53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63" y="976884"/>
            <a:ext cx="3156970" cy="2119817"/>
          </a:xfrm>
        </p:spPr>
        <p:txBody>
          <a:bodyPr>
            <a:normAutofit/>
          </a:bodyPr>
          <a:lstStyle/>
          <a:p>
            <a:r>
              <a:rPr lang="en-US" sz="4050" dirty="0"/>
              <a:t>Training Loop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196FF-96B3-B4A6-2006-ACEBE62A4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863" y="3212430"/>
            <a:ext cx="3156969" cy="954187"/>
          </a:xfrm>
        </p:spPr>
        <p:txBody>
          <a:bodyPr>
            <a:normAutofit/>
          </a:bodyPr>
          <a:lstStyle/>
          <a:p>
            <a:r>
              <a:rPr lang="en-US" dirty="0"/>
              <a:t>Sarthak Bisht (sbisht@andrew.cmu.edu)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266FA8-F626-1C42-B021-A57818E97B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18809" y="0"/>
            <a:ext cx="1425191" cy="5143500"/>
            <a:chOff x="10291746" y="0"/>
            <a:chExt cx="1900254" cy="6858000"/>
          </a:xfrm>
        </p:grpSpPr>
        <p:sp>
          <p:nvSpPr>
            <p:cNvPr id="14" name="Freeform 55">
              <a:extLst>
                <a:ext uri="{FF2B5EF4-FFF2-40B4-BE49-F238E27FC236}">
                  <a16:creationId xmlns:a16="http://schemas.microsoft.com/office/drawing/2014/main" id="{2B43B9E4-DCCD-B14F-9DC7-6EF6DF1F6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15" name="Freeform 56">
              <a:extLst>
                <a:ext uri="{FF2B5EF4-FFF2-40B4-BE49-F238E27FC236}">
                  <a16:creationId xmlns:a16="http://schemas.microsoft.com/office/drawing/2014/main" id="{778EA148-BF2C-2F4F-B0F5-E0C8EFCF5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16" name="Freeform 57">
              <a:extLst>
                <a:ext uri="{FF2B5EF4-FFF2-40B4-BE49-F238E27FC236}">
                  <a16:creationId xmlns:a16="http://schemas.microsoft.com/office/drawing/2014/main" id="{A2CACC73-49F7-E24D-92B3-BBFE98702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17" name="Freeform 58">
              <a:extLst>
                <a:ext uri="{FF2B5EF4-FFF2-40B4-BE49-F238E27FC236}">
                  <a16:creationId xmlns:a16="http://schemas.microsoft.com/office/drawing/2014/main" id="{58FF2A73-C08D-E244-97FA-CCE6B5ABB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18" name="Freeform 59">
              <a:extLst>
                <a:ext uri="{FF2B5EF4-FFF2-40B4-BE49-F238E27FC236}">
                  <a16:creationId xmlns:a16="http://schemas.microsoft.com/office/drawing/2014/main" id="{F9251654-A54A-C947-8F27-7511D3D98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19" name="Freeform 60">
              <a:extLst>
                <a:ext uri="{FF2B5EF4-FFF2-40B4-BE49-F238E27FC236}">
                  <a16:creationId xmlns:a16="http://schemas.microsoft.com/office/drawing/2014/main" id="{7005C174-7450-D94C-966E-15D46489B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  <p:sp>
          <p:nvSpPr>
            <p:cNvPr id="20" name="Freeform 61">
              <a:extLst>
                <a:ext uri="{FF2B5EF4-FFF2-40B4-BE49-F238E27FC236}">
                  <a16:creationId xmlns:a16="http://schemas.microsoft.com/office/drawing/2014/main" id="{BC08F9D6-DAB6-B34E-A0D1-199D9B531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</a:pPr>
              <a:endParaRPr lang="en-US" sz="1350" kern="1200">
                <a:solidFill>
                  <a:srgbClr val="FFFFFF"/>
                </a:solidFill>
                <a:latin typeface="Neue Haas Grotesk Text Pr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9699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0BB244EA-9CCF-0BEE-7E5C-E812B810FC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78" y="1101098"/>
            <a:ext cx="3730229" cy="3562350"/>
          </a:xfrm>
          <a:prstGeom prst="rect">
            <a:avLst/>
          </a:prstGeom>
        </p:spPr>
      </p:pic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575744F9-0610-A9AE-3FDA-7FA5588D5D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812" y="1101098"/>
            <a:ext cx="3730229" cy="35623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7A5E1C-E000-AA23-43DD-A647568CC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958" y="343525"/>
            <a:ext cx="4271554" cy="544668"/>
          </a:xfrm>
        </p:spPr>
        <p:txBody>
          <a:bodyPr wrap="square" anchor="ctr">
            <a:noAutofit/>
          </a:bodyPr>
          <a:lstStyle/>
          <a:p>
            <a:pPr algn="l"/>
            <a:r>
              <a:rPr lang="en-US" sz="3400" dirty="0"/>
              <a:t>Visualizing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F3B59-FEC1-BC2D-CFFD-0D3153282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885" y="4552407"/>
            <a:ext cx="3943349" cy="495136"/>
          </a:xfrm>
        </p:spPr>
        <p:txBody>
          <a:bodyPr wrap="square" anchor="ctr">
            <a:normAutofit/>
          </a:bodyPr>
          <a:lstStyle/>
          <a:p>
            <a:pPr algn="r"/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Sarthak Bisht (sbisht@andrew.cmu.edu)</a:t>
            </a:r>
          </a:p>
        </p:txBody>
      </p:sp>
    </p:spTree>
    <p:extLst>
      <p:ext uri="{BB962C8B-B14F-4D97-AF65-F5344CB8AC3E}">
        <p14:creationId xmlns:p14="http://schemas.microsoft.com/office/powerpoint/2010/main" val="417992235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Alignment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ppt/theme/theme4.xml><?xml version="1.0" encoding="utf-8"?>
<a:theme xmlns:a="http://schemas.openxmlformats.org/drawingml/2006/main" name="StreetscapeVTI">
  <a:themeElements>
    <a:clrScheme name="AnalogousFromLightSeedLeftStep">
      <a:dk1>
        <a:srgbClr val="000000"/>
      </a:dk1>
      <a:lt1>
        <a:srgbClr val="FFFFFF"/>
      </a:lt1>
      <a:dk2>
        <a:srgbClr val="292441"/>
      </a:dk2>
      <a:lt2>
        <a:srgbClr val="E2E8E5"/>
      </a:lt2>
      <a:accent1>
        <a:srgbClr val="EE6EB8"/>
      </a:accent1>
      <a:accent2>
        <a:srgbClr val="EB4EEA"/>
      </a:accent2>
      <a:accent3>
        <a:srgbClr val="B96EEE"/>
      </a:accent3>
      <a:accent4>
        <a:srgbClr val="694EEB"/>
      </a:accent4>
      <a:accent5>
        <a:srgbClr val="6E8EEE"/>
      </a:accent5>
      <a:accent6>
        <a:srgbClr val="38ADE8"/>
      </a:accent6>
      <a:hlink>
        <a:srgbClr val="558D6D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ppt/theme/theme5.xml><?xml version="1.0" encoding="utf-8"?>
<a:theme xmlns:a="http://schemas.openxmlformats.org/drawingml/2006/main" name="PunchcardVTI">
  <a:themeElements>
    <a:clrScheme name="AnalogousFromRegularSeedRightStep">
      <a:dk1>
        <a:srgbClr val="000000"/>
      </a:dk1>
      <a:lt1>
        <a:srgbClr val="FFFFFF"/>
      </a:lt1>
      <a:dk2>
        <a:srgbClr val="2B301B"/>
      </a:dk2>
      <a:lt2>
        <a:srgbClr val="F3F0F3"/>
      </a:lt2>
      <a:accent1>
        <a:srgbClr val="48B75D"/>
      </a:accent1>
      <a:accent2>
        <a:srgbClr val="3BB183"/>
      </a:accent2>
      <a:accent3>
        <a:srgbClr val="45AFB1"/>
      </a:accent3>
      <a:accent4>
        <a:srgbClr val="3B7DB1"/>
      </a:accent4>
      <a:accent5>
        <a:srgbClr val="4D5EC3"/>
      </a:accent5>
      <a:accent6>
        <a:srgbClr val="6648B6"/>
      </a:accent6>
      <a:hlink>
        <a:srgbClr val="BF3FA7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6.xml><?xml version="1.0" encoding="utf-8"?>
<a:theme xmlns:a="http://schemas.openxmlformats.org/drawingml/2006/main" name="1_PunchcardVTI">
  <a:themeElements>
    <a:clrScheme name="Punchcard">
      <a:dk1>
        <a:srgbClr val="000000"/>
      </a:dk1>
      <a:lt1>
        <a:srgbClr val="FFFFFF"/>
      </a:lt1>
      <a:dk2>
        <a:srgbClr val="00224B"/>
      </a:dk2>
      <a:lt2>
        <a:srgbClr val="EFF0EF"/>
      </a:lt2>
      <a:accent1>
        <a:srgbClr val="00B2F3"/>
      </a:accent1>
      <a:accent2>
        <a:srgbClr val="0471CC"/>
      </a:accent2>
      <a:accent3>
        <a:srgbClr val="14BBA9"/>
      </a:accent3>
      <a:accent4>
        <a:srgbClr val="8BB93B"/>
      </a:accent4>
      <a:accent5>
        <a:srgbClr val="EC970C"/>
      </a:accent5>
      <a:accent6>
        <a:srgbClr val="F55822"/>
      </a:accent6>
      <a:hlink>
        <a:srgbClr val="008EE6"/>
      </a:hlink>
      <a:folHlink>
        <a:srgbClr val="808C8E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7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122</Words>
  <Application>Microsoft Office PowerPoint</Application>
  <PresentationFormat>On-screen Show (16:9)</PresentationFormat>
  <Paragraphs>23</Paragraphs>
  <Slides>11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11</vt:i4>
      </vt:variant>
    </vt:vector>
  </HeadingPairs>
  <TitlesOfParts>
    <vt:vector size="26" baseType="lpstr">
      <vt:lpstr>Avenir Next LT Pro Light</vt:lpstr>
      <vt:lpstr>Batang</vt:lpstr>
      <vt:lpstr>Lexend</vt:lpstr>
      <vt:lpstr>Consolas</vt:lpstr>
      <vt:lpstr>Arial</vt:lpstr>
      <vt:lpstr>Franklin Gothic Heavy</vt:lpstr>
      <vt:lpstr>Calibri</vt:lpstr>
      <vt:lpstr>Calibri Light</vt:lpstr>
      <vt:lpstr>Neue Haas Grotesk Text Pro</vt:lpstr>
      <vt:lpstr>Simple Light</vt:lpstr>
      <vt:lpstr>Office Theme</vt:lpstr>
      <vt:lpstr>AlignmentVTI</vt:lpstr>
      <vt:lpstr>StreetscapeVTI</vt:lpstr>
      <vt:lpstr>PunchcardVTI</vt:lpstr>
      <vt:lpstr>1_PunchcardVTI</vt:lpstr>
      <vt:lpstr>PowerPoint Presentation</vt:lpstr>
      <vt:lpstr>Building Blocks of a Neural Network</vt:lpstr>
      <vt:lpstr>Exclusive OR</vt:lpstr>
      <vt:lpstr>Dataset and Dataloader</vt:lpstr>
      <vt:lpstr>Network Architecture</vt:lpstr>
      <vt:lpstr>Exclusive OR</vt:lpstr>
      <vt:lpstr>Model, Loss Function and Optimizer</vt:lpstr>
      <vt:lpstr>Training Loop</vt:lpstr>
      <vt:lpstr>Visualizing Results</vt:lpstr>
      <vt:lpstr>PowerPoint Presentation</vt:lpstr>
      <vt:lpstr>Saving and Loading Checkpoints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Sarthak Bisht</cp:lastModifiedBy>
  <cp:revision>6</cp:revision>
  <dcterms:modified xsi:type="dcterms:W3CDTF">2023-01-10T17:29:28Z</dcterms:modified>
</cp:coreProperties>
</file>